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0AF28-ACE2-4FF7-ABA0-EF895DF1F082}" type="doc">
      <dgm:prSet loTypeId="urn:microsoft.com/office/officeart/2005/8/layout/radial3" loCatId="cycle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A8F61DEA-3BFF-4FAD-BFA1-C2D915F4A633}">
      <dgm:prSet phldrT="[テキスト]"/>
      <dgm:spPr/>
      <dgm:t>
        <a:bodyPr/>
        <a:lstStyle/>
        <a:p>
          <a:r>
            <a:rPr lang="ja-JP" altLang="en-US" dirty="0" smtClean="0"/>
            <a:t>つみ木</a:t>
          </a:r>
          <a:endParaRPr lang="ja-JP" altLang="en-US" dirty="0"/>
        </a:p>
      </dgm:t>
    </dgm:pt>
    <dgm:pt modelId="{3C8294F9-32EE-4B84-BE95-E648D9D5C2F0}" type="parTrans" cxnId="{284A5631-35E4-4087-96CD-DAD201D20038}">
      <dgm:prSet/>
      <dgm:spPr/>
      <dgm:t>
        <a:bodyPr/>
        <a:lstStyle/>
        <a:p>
          <a:endParaRPr lang="ja-JP" altLang="en-US"/>
        </a:p>
      </dgm:t>
    </dgm:pt>
    <dgm:pt modelId="{8AA3B89D-8931-402F-BB11-0249C90D5D20}" type="sibTrans" cxnId="{284A5631-35E4-4087-96CD-DAD201D20038}">
      <dgm:prSet/>
      <dgm:spPr/>
      <dgm:t>
        <a:bodyPr/>
        <a:lstStyle/>
        <a:p>
          <a:endParaRPr lang="ja-JP" altLang="en-US"/>
        </a:p>
      </dgm:t>
    </dgm:pt>
    <dgm:pt modelId="{88C6D70D-7786-4BD3-9B18-2D24F74DEDBB}">
      <dgm:prSet phldrT="[テキスト]"/>
      <dgm:spPr/>
      <dgm:t>
        <a:bodyPr/>
        <a:lstStyle/>
        <a:p>
          <a:r>
            <a:rPr lang="ja-JP" altLang="en-US" dirty="0" smtClean="0"/>
            <a:t>子供</a:t>
          </a:r>
          <a:endParaRPr lang="ja-JP" altLang="en-US" dirty="0"/>
        </a:p>
      </dgm:t>
    </dgm:pt>
    <dgm:pt modelId="{C7ECE8F3-68ED-49AA-9B88-8A682F990D4D}" type="parTrans" cxnId="{8325124E-B602-46AC-A31B-F4C95894E785}">
      <dgm:prSet/>
      <dgm:spPr/>
      <dgm:t>
        <a:bodyPr/>
        <a:lstStyle/>
        <a:p>
          <a:endParaRPr lang="ja-JP" altLang="en-US"/>
        </a:p>
      </dgm:t>
    </dgm:pt>
    <dgm:pt modelId="{AA3D491D-32CB-4150-B8AC-B63A4949D68B}" type="sibTrans" cxnId="{8325124E-B602-46AC-A31B-F4C95894E785}">
      <dgm:prSet/>
      <dgm:spPr/>
      <dgm:t>
        <a:bodyPr/>
        <a:lstStyle/>
        <a:p>
          <a:endParaRPr lang="ja-JP" altLang="en-US"/>
        </a:p>
      </dgm:t>
    </dgm:pt>
    <dgm:pt modelId="{90A63989-A66B-4D05-9268-9689B1FE6899}">
      <dgm:prSet phldrT="[テキスト]"/>
      <dgm:spPr/>
      <dgm:t>
        <a:bodyPr/>
        <a:lstStyle/>
        <a:p>
          <a:r>
            <a:rPr lang="ja-JP" altLang="en-US" dirty="0" smtClean="0"/>
            <a:t>お年寄り</a:t>
          </a:r>
          <a:endParaRPr lang="ja-JP" altLang="en-US" dirty="0"/>
        </a:p>
      </dgm:t>
    </dgm:pt>
    <dgm:pt modelId="{560529F5-CB9B-45B9-BBE7-C2D9121C5342}" type="parTrans" cxnId="{9F5848A5-C1E5-41C9-93E9-3902685AC668}">
      <dgm:prSet/>
      <dgm:spPr/>
      <dgm:t>
        <a:bodyPr/>
        <a:lstStyle/>
        <a:p>
          <a:endParaRPr lang="ja-JP" altLang="en-US"/>
        </a:p>
      </dgm:t>
    </dgm:pt>
    <dgm:pt modelId="{7761563D-57AC-4911-B76C-B6316DE1D918}" type="sibTrans" cxnId="{9F5848A5-C1E5-41C9-93E9-3902685AC668}">
      <dgm:prSet/>
      <dgm:spPr/>
      <dgm:t>
        <a:bodyPr/>
        <a:lstStyle/>
        <a:p>
          <a:endParaRPr lang="ja-JP" altLang="en-US"/>
        </a:p>
      </dgm:t>
    </dgm:pt>
    <dgm:pt modelId="{DE5A7AF6-CDA7-4EFB-84AB-757ACEBA9F4C}">
      <dgm:prSet phldrT="[テキスト]"/>
      <dgm:spPr/>
      <dgm:t>
        <a:bodyPr/>
        <a:lstStyle/>
        <a:p>
          <a:r>
            <a:rPr lang="ja-JP" altLang="en-US" dirty="0" smtClean="0"/>
            <a:t>若者</a:t>
          </a:r>
          <a:endParaRPr lang="ja-JP" altLang="en-US" dirty="0"/>
        </a:p>
      </dgm:t>
    </dgm:pt>
    <dgm:pt modelId="{1227C7C8-D3DF-4FC5-9CB1-EEDC55576654}" type="parTrans" cxnId="{7A7A6D04-0A3A-4DEE-AD07-5479C7B6A417}">
      <dgm:prSet/>
      <dgm:spPr/>
      <dgm:t>
        <a:bodyPr/>
        <a:lstStyle/>
        <a:p>
          <a:endParaRPr lang="ja-JP" altLang="en-US"/>
        </a:p>
      </dgm:t>
    </dgm:pt>
    <dgm:pt modelId="{27CC4D68-420F-4126-A0FF-792DDDCB5F3F}" type="sibTrans" cxnId="{7A7A6D04-0A3A-4DEE-AD07-5479C7B6A417}">
      <dgm:prSet/>
      <dgm:spPr/>
      <dgm:t>
        <a:bodyPr/>
        <a:lstStyle/>
        <a:p>
          <a:endParaRPr lang="ja-JP" altLang="en-US"/>
        </a:p>
      </dgm:t>
    </dgm:pt>
    <dgm:pt modelId="{15611B4E-3C57-4502-B898-A9B181F8096A}">
      <dgm:prSet phldrT="[テキスト]"/>
      <dgm:spPr/>
      <dgm:t>
        <a:bodyPr/>
        <a:lstStyle/>
        <a:p>
          <a:r>
            <a:rPr lang="ja-JP" altLang="en-US" dirty="0" smtClean="0"/>
            <a:t>大人</a:t>
          </a:r>
          <a:endParaRPr lang="ja-JP" altLang="en-US" dirty="0"/>
        </a:p>
      </dgm:t>
    </dgm:pt>
    <dgm:pt modelId="{2162B6DE-8777-4937-81FE-7142862CAD3F}" type="parTrans" cxnId="{CCE3C819-8CF1-47B0-8B45-39BE922DBA20}">
      <dgm:prSet/>
      <dgm:spPr/>
      <dgm:t>
        <a:bodyPr/>
        <a:lstStyle/>
        <a:p>
          <a:endParaRPr lang="ja-JP" altLang="en-US"/>
        </a:p>
      </dgm:t>
    </dgm:pt>
    <dgm:pt modelId="{6D058F3F-A4F5-4B69-A096-8C025015FCCD}" type="sibTrans" cxnId="{CCE3C819-8CF1-47B0-8B45-39BE922DBA20}">
      <dgm:prSet/>
      <dgm:spPr/>
      <dgm:t>
        <a:bodyPr/>
        <a:lstStyle/>
        <a:p>
          <a:endParaRPr lang="ja-JP" altLang="en-US"/>
        </a:p>
      </dgm:t>
    </dgm:pt>
    <dgm:pt modelId="{7389E075-5141-4025-BF94-95CA08E13C1A}" type="pres">
      <dgm:prSet presAssocID="{2AE0AF28-ACE2-4FF7-ABA0-EF895DF1F08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31AB0B1-04B3-47D3-A55F-2DAB96952749}" type="pres">
      <dgm:prSet presAssocID="{2AE0AF28-ACE2-4FF7-ABA0-EF895DF1F082}" presName="radial" presStyleCnt="0">
        <dgm:presLayoutVars>
          <dgm:animLvl val="ctr"/>
        </dgm:presLayoutVars>
      </dgm:prSet>
      <dgm:spPr/>
    </dgm:pt>
    <dgm:pt modelId="{7CF11F3C-0DAE-41AA-91F6-E5635CE190A8}" type="pres">
      <dgm:prSet presAssocID="{A8F61DEA-3BFF-4FAD-BFA1-C2D915F4A633}" presName="centerShape" presStyleLbl="vennNode1" presStyleIdx="0" presStyleCnt="5" custScaleX="134693" custLinFactNeighborX="291" custLinFactNeighborY="-4274"/>
      <dgm:spPr/>
      <dgm:t>
        <a:bodyPr/>
        <a:lstStyle/>
        <a:p>
          <a:endParaRPr kumimoji="1" lang="ja-JP" altLang="en-US"/>
        </a:p>
      </dgm:t>
    </dgm:pt>
    <dgm:pt modelId="{6EF95E9D-2BA2-4490-A133-20980E649381}" type="pres">
      <dgm:prSet presAssocID="{88C6D70D-7786-4BD3-9B18-2D24F74DEDBB}" presName="node" presStyleLbl="vennNode1" presStyleIdx="1" presStyleCnt="5" custRadScaleRad="96311" custRadScaleInc="252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65D84C-4F8C-4987-9BF9-7D5F472DD15F}" type="pres">
      <dgm:prSet presAssocID="{90A63989-A66B-4D05-9268-9689B1FE6899}" presName="node" presStyleLbl="vennNode1" presStyleIdx="2" presStyleCnt="5" custRadScaleRad="117005" custRadScaleInc="16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3FE7C8-2EC0-4C67-A6A5-70779AA9CFF0}" type="pres">
      <dgm:prSet presAssocID="{DE5A7AF6-CDA7-4EFB-84AB-757ACEBA9F4C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20135E-9D44-484D-9A6B-28B7CDB92CF6}" type="pres">
      <dgm:prSet presAssocID="{15611B4E-3C57-4502-B898-A9B181F8096A}" presName="node" presStyleLbl="vennNode1" presStyleIdx="4" presStyleCnt="5" custRadScaleRad="120003" custRadScaleInc="-15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325124E-B602-46AC-A31B-F4C95894E785}" srcId="{A8F61DEA-3BFF-4FAD-BFA1-C2D915F4A633}" destId="{88C6D70D-7786-4BD3-9B18-2D24F74DEDBB}" srcOrd="0" destOrd="0" parTransId="{C7ECE8F3-68ED-49AA-9B88-8A682F990D4D}" sibTransId="{AA3D491D-32CB-4150-B8AC-B63A4949D68B}"/>
    <dgm:cxn modelId="{CD959570-3FCD-4CDB-AE7A-E42D39BC6891}" type="presOf" srcId="{88C6D70D-7786-4BD3-9B18-2D24F74DEDBB}" destId="{6EF95E9D-2BA2-4490-A133-20980E649381}" srcOrd="0" destOrd="0" presId="urn:microsoft.com/office/officeart/2005/8/layout/radial3"/>
    <dgm:cxn modelId="{BEE79F75-2CA1-470B-9F5F-0B59FE96058B}" type="presOf" srcId="{90A63989-A66B-4D05-9268-9689B1FE6899}" destId="{7B65D84C-4F8C-4987-9BF9-7D5F472DD15F}" srcOrd="0" destOrd="0" presId="urn:microsoft.com/office/officeart/2005/8/layout/radial3"/>
    <dgm:cxn modelId="{284A5631-35E4-4087-96CD-DAD201D20038}" srcId="{2AE0AF28-ACE2-4FF7-ABA0-EF895DF1F082}" destId="{A8F61DEA-3BFF-4FAD-BFA1-C2D915F4A633}" srcOrd="0" destOrd="0" parTransId="{3C8294F9-32EE-4B84-BE95-E648D9D5C2F0}" sibTransId="{8AA3B89D-8931-402F-BB11-0249C90D5D20}"/>
    <dgm:cxn modelId="{24382D62-AF45-434B-9FE6-029F7F2A6EF1}" type="presOf" srcId="{2AE0AF28-ACE2-4FF7-ABA0-EF895DF1F082}" destId="{7389E075-5141-4025-BF94-95CA08E13C1A}" srcOrd="0" destOrd="0" presId="urn:microsoft.com/office/officeart/2005/8/layout/radial3"/>
    <dgm:cxn modelId="{7A7A6D04-0A3A-4DEE-AD07-5479C7B6A417}" srcId="{A8F61DEA-3BFF-4FAD-BFA1-C2D915F4A633}" destId="{DE5A7AF6-CDA7-4EFB-84AB-757ACEBA9F4C}" srcOrd="2" destOrd="0" parTransId="{1227C7C8-D3DF-4FC5-9CB1-EEDC55576654}" sibTransId="{27CC4D68-420F-4126-A0FF-792DDDCB5F3F}"/>
    <dgm:cxn modelId="{1C8C5A46-FD12-4529-B4B0-7D08BF508A22}" type="presOf" srcId="{DE5A7AF6-CDA7-4EFB-84AB-757ACEBA9F4C}" destId="{113FE7C8-2EC0-4C67-A6A5-70779AA9CFF0}" srcOrd="0" destOrd="0" presId="urn:microsoft.com/office/officeart/2005/8/layout/radial3"/>
    <dgm:cxn modelId="{CCE3C819-8CF1-47B0-8B45-39BE922DBA20}" srcId="{A8F61DEA-3BFF-4FAD-BFA1-C2D915F4A633}" destId="{15611B4E-3C57-4502-B898-A9B181F8096A}" srcOrd="3" destOrd="0" parTransId="{2162B6DE-8777-4937-81FE-7142862CAD3F}" sibTransId="{6D058F3F-A4F5-4B69-A096-8C025015FCCD}"/>
    <dgm:cxn modelId="{2AF036C1-4584-475F-94E2-14D0B661667B}" type="presOf" srcId="{15611B4E-3C57-4502-B898-A9B181F8096A}" destId="{C220135E-9D44-484D-9A6B-28B7CDB92CF6}" srcOrd="0" destOrd="0" presId="urn:microsoft.com/office/officeart/2005/8/layout/radial3"/>
    <dgm:cxn modelId="{9F5848A5-C1E5-41C9-93E9-3902685AC668}" srcId="{A8F61DEA-3BFF-4FAD-BFA1-C2D915F4A633}" destId="{90A63989-A66B-4D05-9268-9689B1FE6899}" srcOrd="1" destOrd="0" parTransId="{560529F5-CB9B-45B9-BBE7-C2D9121C5342}" sibTransId="{7761563D-57AC-4911-B76C-B6316DE1D918}"/>
    <dgm:cxn modelId="{E390400C-29EE-4A42-9242-79896985D452}" type="presOf" srcId="{A8F61DEA-3BFF-4FAD-BFA1-C2D915F4A633}" destId="{7CF11F3C-0DAE-41AA-91F6-E5635CE190A8}" srcOrd="0" destOrd="0" presId="urn:microsoft.com/office/officeart/2005/8/layout/radial3"/>
    <dgm:cxn modelId="{4A02F04A-5116-4839-A30C-1A2A5934E9EE}" type="presParOf" srcId="{7389E075-5141-4025-BF94-95CA08E13C1A}" destId="{331AB0B1-04B3-47D3-A55F-2DAB96952749}" srcOrd="0" destOrd="0" presId="urn:microsoft.com/office/officeart/2005/8/layout/radial3"/>
    <dgm:cxn modelId="{2CD216B5-C9DD-4CBB-9424-54DFB28B1A15}" type="presParOf" srcId="{331AB0B1-04B3-47D3-A55F-2DAB96952749}" destId="{7CF11F3C-0DAE-41AA-91F6-E5635CE190A8}" srcOrd="0" destOrd="0" presId="urn:microsoft.com/office/officeart/2005/8/layout/radial3"/>
    <dgm:cxn modelId="{AB40B054-1E0A-431B-BE2A-A010CD742BDC}" type="presParOf" srcId="{331AB0B1-04B3-47D3-A55F-2DAB96952749}" destId="{6EF95E9D-2BA2-4490-A133-20980E649381}" srcOrd="1" destOrd="0" presId="urn:microsoft.com/office/officeart/2005/8/layout/radial3"/>
    <dgm:cxn modelId="{37B80393-FDCC-4D82-A527-5F2CFD57FD88}" type="presParOf" srcId="{331AB0B1-04B3-47D3-A55F-2DAB96952749}" destId="{7B65D84C-4F8C-4987-9BF9-7D5F472DD15F}" srcOrd="2" destOrd="0" presId="urn:microsoft.com/office/officeart/2005/8/layout/radial3"/>
    <dgm:cxn modelId="{6941BDA1-3DDF-46FD-9FCF-A8E130C4D32F}" type="presParOf" srcId="{331AB0B1-04B3-47D3-A55F-2DAB96952749}" destId="{113FE7C8-2EC0-4C67-A6A5-70779AA9CFF0}" srcOrd="3" destOrd="0" presId="urn:microsoft.com/office/officeart/2005/8/layout/radial3"/>
    <dgm:cxn modelId="{794AEBA7-E612-41EC-88C4-ADBE3898AD59}" type="presParOf" srcId="{331AB0B1-04B3-47D3-A55F-2DAB96952749}" destId="{C220135E-9D44-484D-9A6B-28B7CDB92CF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11F3C-0DAE-41AA-91F6-E5635CE190A8}">
      <dsp:nvSpPr>
        <dsp:cNvPr id="0" name=""/>
        <dsp:cNvSpPr/>
      </dsp:nvSpPr>
      <dsp:spPr>
        <a:xfrm>
          <a:off x="538710" y="1070443"/>
          <a:ext cx="3131201" cy="2324695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5400" kern="1200" dirty="0" smtClean="0"/>
            <a:t>つみ木</a:t>
          </a:r>
          <a:endParaRPr lang="ja-JP" altLang="en-US" sz="5400" kern="1200" dirty="0"/>
        </a:p>
      </dsp:txBody>
      <dsp:txXfrm>
        <a:off x="538710" y="1070443"/>
        <a:ext cx="3131201" cy="2324695"/>
      </dsp:txXfrm>
    </dsp:sp>
    <dsp:sp modelId="{6EF95E9D-2BA2-4490-A133-20980E649381}">
      <dsp:nvSpPr>
        <dsp:cNvPr id="0" name=""/>
        <dsp:cNvSpPr/>
      </dsp:nvSpPr>
      <dsp:spPr>
        <a:xfrm>
          <a:off x="1572118" y="324108"/>
          <a:ext cx="1162347" cy="1162347"/>
        </a:xfrm>
        <a:prstGeom prst="ellipse">
          <a:avLst/>
        </a:prstGeom>
        <a:solidFill>
          <a:schemeClr val="accent5">
            <a:alpha val="50000"/>
            <a:hueOff val="-209966"/>
            <a:satOff val="11412"/>
            <a:lumOff val="-2108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500" kern="1200" dirty="0" smtClean="0"/>
            <a:t>子供</a:t>
          </a:r>
          <a:endParaRPr lang="ja-JP" altLang="en-US" sz="2500" kern="1200" dirty="0"/>
        </a:p>
      </dsp:txBody>
      <dsp:txXfrm>
        <a:off x="1572118" y="324108"/>
        <a:ext cx="1162347" cy="1162347"/>
      </dsp:txXfrm>
    </dsp:sp>
    <dsp:sp modelId="{7B65D84C-4F8C-4987-9BF9-7D5F472DD15F}">
      <dsp:nvSpPr>
        <dsp:cNvPr id="0" name=""/>
        <dsp:cNvSpPr/>
      </dsp:nvSpPr>
      <dsp:spPr>
        <a:xfrm>
          <a:off x="3028652" y="1826235"/>
          <a:ext cx="1162347" cy="1162347"/>
        </a:xfrm>
        <a:prstGeom prst="ellipse">
          <a:avLst/>
        </a:prstGeom>
        <a:solidFill>
          <a:schemeClr val="accent5">
            <a:alpha val="50000"/>
            <a:hueOff val="-419932"/>
            <a:satOff val="22824"/>
            <a:lumOff val="-4216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500" kern="1200" dirty="0" smtClean="0"/>
            <a:t>お年寄り</a:t>
          </a:r>
          <a:endParaRPr lang="ja-JP" altLang="en-US" sz="2500" kern="1200" dirty="0"/>
        </a:p>
      </dsp:txBody>
      <dsp:txXfrm>
        <a:off x="3028652" y="1826235"/>
        <a:ext cx="1162347" cy="1162347"/>
      </dsp:txXfrm>
    </dsp:sp>
    <dsp:sp modelId="{113FE7C8-2EC0-4C67-A6A5-70779AA9CFF0}">
      <dsp:nvSpPr>
        <dsp:cNvPr id="0" name=""/>
        <dsp:cNvSpPr/>
      </dsp:nvSpPr>
      <dsp:spPr>
        <a:xfrm>
          <a:off x="1514326" y="3294937"/>
          <a:ext cx="1162347" cy="1162347"/>
        </a:xfrm>
        <a:prstGeom prst="ellipse">
          <a:avLst/>
        </a:prstGeom>
        <a:solidFill>
          <a:schemeClr val="accent5">
            <a:alpha val="50000"/>
            <a:hueOff val="-629898"/>
            <a:satOff val="34235"/>
            <a:lumOff val="-6324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500" kern="1200" dirty="0" smtClean="0"/>
            <a:t>若者</a:t>
          </a:r>
          <a:endParaRPr lang="ja-JP" altLang="en-US" sz="2500" kern="1200" dirty="0"/>
        </a:p>
      </dsp:txBody>
      <dsp:txXfrm>
        <a:off x="1514326" y="3294937"/>
        <a:ext cx="1162347" cy="1162347"/>
      </dsp:txXfrm>
    </dsp:sp>
    <dsp:sp modelId="{C220135E-9D44-484D-9A6B-28B7CDB92CF6}">
      <dsp:nvSpPr>
        <dsp:cNvPr id="0" name=""/>
        <dsp:cNvSpPr/>
      </dsp:nvSpPr>
      <dsp:spPr>
        <a:xfrm>
          <a:off x="0" y="1826253"/>
          <a:ext cx="1162347" cy="1162347"/>
        </a:xfrm>
        <a:prstGeom prst="ellipse">
          <a:avLst/>
        </a:prstGeom>
        <a:solidFill>
          <a:schemeClr val="accent5">
            <a:alpha val="50000"/>
            <a:hueOff val="-839864"/>
            <a:satOff val="45647"/>
            <a:lumOff val="-8432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2500" kern="1200" dirty="0" smtClean="0"/>
            <a:t>大人</a:t>
          </a:r>
          <a:endParaRPr lang="ja-JP" altLang="en-US" sz="2500" kern="1200" dirty="0"/>
        </a:p>
      </dsp:txBody>
      <dsp:txXfrm>
        <a:off x="0" y="1826253"/>
        <a:ext cx="1162347" cy="1162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F9626-9F7F-4C4F-A706-76C7F5CE45EA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AE412-E801-4E77-95F5-2337056476B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AE412-E801-4E77-95F5-2337056476B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133926-3F7D-4CEB-936D-EB094A1A7EA0}" type="datetimeFigureOut">
              <a:rPr kumimoji="1" lang="ja-JP" altLang="en-US" smtClean="0"/>
              <a:pPr/>
              <a:t>2010/8/30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3CEBFB-CC6A-4A44-AC33-8B3A5E84E8A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つみ木広場の今後の展開について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2010.8.31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つみ木広場の総括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ja-JP" dirty="0" smtClean="0"/>
              <a:t>高校生が参加した</a:t>
            </a:r>
            <a:r>
              <a:rPr lang="ja-JP" altLang="en-US" dirty="0" smtClean="0"/>
              <a:t>ことは良かった</a:t>
            </a:r>
            <a:endParaRPr lang="ja-JP" altLang="ja-JP" dirty="0" smtClean="0"/>
          </a:p>
          <a:p>
            <a:pPr lvl="0"/>
            <a:r>
              <a:rPr lang="ja-JP" altLang="en-US" dirty="0" smtClean="0"/>
              <a:t>「つみきのいえ」の上映も良かった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つみ木で一つの街をつくるアイデアは良かった</a:t>
            </a:r>
            <a:endParaRPr lang="en-US" altLang="ja-JP" dirty="0" smtClean="0"/>
          </a:p>
          <a:p>
            <a:pPr lvl="0"/>
            <a:endParaRPr lang="ja-JP" altLang="ja-JP" dirty="0" smtClean="0"/>
          </a:p>
          <a:p>
            <a:pPr lvl="0"/>
            <a:r>
              <a:rPr lang="ja-JP" altLang="ja-JP" dirty="0" smtClean="0"/>
              <a:t>ワークショップで</a:t>
            </a:r>
            <a:r>
              <a:rPr lang="ja-JP" altLang="en-US" dirty="0" smtClean="0"/>
              <a:t>備品不足があった</a:t>
            </a:r>
            <a:endParaRPr lang="en-US" altLang="ja-JP" dirty="0" smtClean="0"/>
          </a:p>
          <a:p>
            <a:pPr lvl="0"/>
            <a:r>
              <a:rPr lang="ja-JP" altLang="en-US" dirty="0" smtClean="0"/>
              <a:t>参加者</a:t>
            </a:r>
            <a:r>
              <a:rPr lang="ja-JP" altLang="en-US" dirty="0" smtClean="0"/>
              <a:t>の</a:t>
            </a:r>
            <a:r>
              <a:rPr lang="ja-JP" altLang="en-US" dirty="0" smtClean="0"/>
              <a:t>間伐材についての理解が深まったとは言えない</a:t>
            </a:r>
            <a:endParaRPr lang="en-US" altLang="ja-JP" dirty="0" smtClean="0"/>
          </a:p>
          <a:p>
            <a:pPr lvl="0"/>
            <a:endParaRPr lang="ja-JP" altLang="ja-JP" dirty="0" smtClean="0"/>
          </a:p>
          <a:p>
            <a:pPr lvl="0">
              <a:buNone/>
            </a:pPr>
            <a:endParaRPr lang="ja-JP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つみ木広場の今後の展開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間伐材についてのアピール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クイズ形式で間伐材について知ってもらう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latin typeface="ＭＳ ゴシック"/>
                <a:ea typeface="ＭＳ ゴシック"/>
              </a:rPr>
              <a:t>　</a:t>
            </a:r>
            <a:r>
              <a:rPr lang="en-US" altLang="ja-JP" dirty="0" smtClean="0">
                <a:latin typeface="ＭＳ ゴシック"/>
                <a:ea typeface="ＭＳ ゴシック"/>
              </a:rPr>
              <a:t>ex)</a:t>
            </a:r>
            <a:r>
              <a:rPr lang="ja-JP" altLang="en-US" dirty="0" smtClean="0">
                <a:latin typeface="ＭＳ ゴシック"/>
                <a:ea typeface="ＭＳ ゴシック"/>
              </a:rPr>
              <a:t>「つみきは何でできているか？</a:t>
            </a:r>
            <a:r>
              <a:rPr lang="ja-JP" altLang="en-US" dirty="0" smtClean="0">
                <a:latin typeface="ＭＳ ゴシック"/>
                <a:ea typeface="ＭＳ ゴシック"/>
              </a:rPr>
              <a:t>」というクイズ</a:t>
            </a:r>
            <a:endParaRPr lang="en-US" altLang="ja-JP" dirty="0" smtClean="0"/>
          </a:p>
          <a:p>
            <a:r>
              <a:rPr lang="ja-JP" altLang="en-US" dirty="0" smtClean="0"/>
              <a:t>鉛筆、紙なども間伐材使用製品に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>
                <a:latin typeface="ＭＳ ゴシック"/>
                <a:ea typeface="ＭＳ ゴシック"/>
              </a:rPr>
              <a:t> </a:t>
            </a:r>
            <a:r>
              <a:rPr lang="en-US" altLang="ja-JP" dirty="0" smtClean="0">
                <a:latin typeface="ＭＳ ゴシック"/>
                <a:ea typeface="ＭＳ ゴシック"/>
              </a:rPr>
              <a:t>∵</a:t>
            </a:r>
            <a:r>
              <a:rPr lang="ja-JP" altLang="en-US" dirty="0" smtClean="0">
                <a:latin typeface="ＭＳ ゴシック"/>
                <a:ea typeface="ＭＳ ゴシック"/>
              </a:rPr>
              <a:t>身近</a:t>
            </a:r>
            <a:r>
              <a:rPr lang="ja-JP" altLang="en-US" dirty="0" smtClean="0">
                <a:latin typeface="ＭＳ ゴシック"/>
                <a:ea typeface="ＭＳ ゴシック"/>
              </a:rPr>
              <a:t>な間伐材製品を知ってもらう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>
                <a:latin typeface="ＭＳ ゴシック"/>
                <a:ea typeface="ＭＳ ゴシック"/>
              </a:rPr>
              <a:t>　</a:t>
            </a:r>
            <a:endParaRPr lang="en-US" altLang="ja-JP" dirty="0" smtClean="0">
              <a:latin typeface="ＭＳ ゴシック"/>
              <a:ea typeface="ＭＳ ゴシック"/>
            </a:endParaRP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19872" y="2132856"/>
            <a:ext cx="1440160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つみ木広場の今後の展開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ワークショップが寂しかった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ワークショップを開く目的をもっとアピール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ex)</a:t>
            </a:r>
            <a:r>
              <a:rPr lang="ja-JP" altLang="en-US" dirty="0" smtClean="0"/>
              <a:t>今後のつみき広場で使用されることを</a:t>
            </a:r>
            <a:r>
              <a:rPr lang="ja-JP" altLang="en-US" dirty="0" smtClean="0"/>
              <a:t>知らせる</a:t>
            </a:r>
            <a:endParaRPr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3563888" y="2276872"/>
            <a:ext cx="1296144" cy="2088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つみ木広場の今後の展開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漫然と積み木遊びをしていた</a:t>
            </a:r>
            <a:endParaRPr kumimoji="1" lang="en-US" altLang="ja-JP" dirty="0" smtClean="0"/>
          </a:p>
          <a:p>
            <a:r>
              <a:rPr lang="ja-JP" altLang="en-US" dirty="0" smtClean="0"/>
              <a:t>リピーターになってくれるか？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アーティストとタイアップ</a:t>
            </a:r>
            <a:endParaRPr lang="en-US" altLang="ja-JP" dirty="0" smtClean="0"/>
          </a:p>
          <a:p>
            <a:r>
              <a:rPr kumimoji="1" lang="ja-JP" altLang="en-US" dirty="0" smtClean="0"/>
              <a:t>テーマ性を持たせる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ex)</a:t>
            </a:r>
            <a:r>
              <a:rPr lang="ja-JP" altLang="en-US" dirty="0" smtClean="0"/>
              <a:t>「つみきのまちを協力してつくろう！」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 「ギネスに挑戦！」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下矢印 3"/>
          <p:cNvSpPr/>
          <p:nvPr/>
        </p:nvSpPr>
        <p:spPr>
          <a:xfrm>
            <a:off x="3707904" y="2780928"/>
            <a:ext cx="1224136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つみ木広場の今後の展開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アピール不足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ポスティングは１週間前</a:t>
            </a:r>
            <a:r>
              <a:rPr lang="ja-JP" altLang="en-US" dirty="0" smtClean="0"/>
              <a:t>には行う</a:t>
            </a:r>
            <a:endParaRPr lang="en-US" altLang="ja-JP" dirty="0" smtClean="0"/>
          </a:p>
          <a:p>
            <a:r>
              <a:rPr lang="ja-JP" altLang="en-US" dirty="0" smtClean="0"/>
              <a:t>回覧板などに挟んでもらう</a:t>
            </a:r>
            <a:endParaRPr lang="en-US" altLang="ja-JP" dirty="0" smtClean="0"/>
          </a:p>
          <a:p>
            <a:r>
              <a:rPr kumimoji="1" lang="ja-JP" altLang="en-US" dirty="0" smtClean="0"/>
              <a:t>オイスカと協力していることをもっとアピール</a:t>
            </a:r>
            <a:endParaRPr kumimoji="1" lang="en-US" altLang="ja-JP" dirty="0" smtClean="0"/>
          </a:p>
          <a:p>
            <a:r>
              <a:rPr lang="ja-JP" altLang="en-US" dirty="0" smtClean="0"/>
              <a:t>リピーターや口コミ効果に期待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ex)</a:t>
            </a:r>
            <a:r>
              <a:rPr kumimoji="1" lang="ja-JP" altLang="en-US" dirty="0" smtClean="0"/>
              <a:t>お友達</a:t>
            </a:r>
            <a:r>
              <a:rPr kumimoji="1" lang="ja-JP" altLang="en-US" dirty="0" smtClean="0"/>
              <a:t>紹介</a:t>
            </a:r>
            <a:r>
              <a:rPr kumimoji="1" lang="ja-JP" altLang="en-US" dirty="0" smtClean="0"/>
              <a:t>カード</a:t>
            </a:r>
            <a:endParaRPr kumimoji="1" lang="ja-JP" altLang="en-US" dirty="0"/>
          </a:p>
        </p:txBody>
      </p:sp>
      <p:sp>
        <p:nvSpPr>
          <p:cNvPr id="4" name="下矢印 3"/>
          <p:cNvSpPr/>
          <p:nvPr/>
        </p:nvSpPr>
        <p:spPr>
          <a:xfrm>
            <a:off x="3491880" y="2348880"/>
            <a:ext cx="151216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つみ木広場の今後の展開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xfrm>
            <a:off x="4499992" y="1844824"/>
            <a:ext cx="4343400" cy="525658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世代を超えた交流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お年寄りを招待</a:t>
            </a:r>
            <a:endParaRPr kumimoji="1" lang="en-US" altLang="ja-JP" dirty="0" smtClean="0"/>
          </a:p>
          <a:p>
            <a:r>
              <a:rPr lang="ja-JP" altLang="en-US" dirty="0" smtClean="0"/>
              <a:t>親子のみの世界にしない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endParaRPr kumimoji="1" lang="en-US" altLang="ja-JP" dirty="0" smtClean="0"/>
          </a:p>
        </p:txBody>
      </p:sp>
      <p:sp>
        <p:nvSpPr>
          <p:cNvPr id="6" name="下矢印 5"/>
          <p:cNvSpPr/>
          <p:nvPr/>
        </p:nvSpPr>
        <p:spPr>
          <a:xfrm>
            <a:off x="6156176" y="2348880"/>
            <a:ext cx="86409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183</Words>
  <Application>Microsoft Office PowerPoint</Application>
  <PresentationFormat>画面に合わせる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トラベル</vt:lpstr>
      <vt:lpstr>つみ木広場の今後の展開について</vt:lpstr>
      <vt:lpstr>つみ木広場の総括</vt:lpstr>
      <vt:lpstr>つみ木広場の今後の展開</vt:lpstr>
      <vt:lpstr>つみ木広場の今後の展開</vt:lpstr>
      <vt:lpstr>つみ木広場の今後の展開</vt:lpstr>
      <vt:lpstr>つみ木広場の今後の展開</vt:lpstr>
      <vt:lpstr>つみ木広場の今後の展開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つみ木広場の今後の展開について</dc:title>
  <dc:creator>nami</dc:creator>
  <cp:lastModifiedBy>矢野幸せ</cp:lastModifiedBy>
  <cp:revision>13</cp:revision>
  <dcterms:created xsi:type="dcterms:W3CDTF">2010-08-29T12:00:21Z</dcterms:created>
  <dcterms:modified xsi:type="dcterms:W3CDTF">2010-08-30T00:49:21Z</dcterms:modified>
</cp:coreProperties>
</file>