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768DC-A908-493D-8392-D16D15507AE3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C01EC-4B02-434F-A5AC-0CDDD80D7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49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C01EC-4B02-434F-A5AC-0CDDD80D7D6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078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CBBCDD1-3B57-4A55-82F9-B9F5BE9A854E}" type="datetimeFigureOut">
              <a:rPr kumimoji="1" lang="ja-JP" altLang="en-US" smtClean="0"/>
              <a:t>2012/8/12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E75772-5C76-437E-92F0-20FEDFACD3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グリーン資本主義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第６章　経済成長のパラダイムシフト</a:t>
            </a:r>
            <a:endParaRPr kumimoji="1" lang="en-US" altLang="ja-JP" dirty="0" smtClean="0"/>
          </a:p>
          <a:p>
            <a:r>
              <a:rPr lang="ja-JP" altLang="en-US" dirty="0" smtClean="0"/>
              <a:t>第７章　人類の生存を脅かす九つの危機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91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経済成長の中身を見直す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　　　　経済成長⇒環境破壊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　</a:t>
            </a:r>
            <a:r>
              <a:rPr lang="ja-JP" altLang="en-US" sz="3600" dirty="0" smtClean="0"/>
              <a:t>　　　　持続可能な経済成長へ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　</a:t>
            </a:r>
            <a:r>
              <a:rPr kumimoji="1" lang="ja-JP" altLang="en-US" sz="3600" dirty="0" smtClean="0"/>
              <a:t>　　　　　　シフトする必要</a:t>
            </a:r>
            <a:endParaRPr kumimoji="1" lang="en-US" altLang="ja-JP" sz="3600" dirty="0" smtClean="0"/>
          </a:p>
        </p:txBody>
      </p:sp>
      <p:sp>
        <p:nvSpPr>
          <p:cNvPr id="4" name="下矢印 3"/>
          <p:cNvSpPr/>
          <p:nvPr/>
        </p:nvSpPr>
        <p:spPr>
          <a:xfrm>
            <a:off x="3563888" y="2996952"/>
            <a:ext cx="1152128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275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経済成長のパラダイム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　</a:t>
            </a:r>
            <a:r>
              <a:rPr kumimoji="1" lang="ja-JP" altLang="en-US" sz="2800" dirty="0" smtClean="0"/>
              <a:t>従来のパラダイム</a:t>
            </a:r>
            <a:r>
              <a:rPr kumimoji="1" lang="en-US" altLang="ja-JP" sz="2800" dirty="0" smtClean="0"/>
              <a:t>…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</a:t>
            </a:r>
            <a:r>
              <a:rPr lang="ja-JP" altLang="en-US" sz="3600" dirty="0" smtClean="0"/>
              <a:t>電力　石油　自動車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endParaRPr lang="en-US" altLang="ja-JP" sz="2800" dirty="0"/>
          </a:p>
          <a:p>
            <a:pPr marL="0" indent="0">
              <a:buNone/>
            </a:pPr>
            <a:r>
              <a:rPr lang="ja-JP" altLang="en-US" sz="2800" dirty="0" smtClean="0"/>
              <a:t>　持続可能なパラダイム</a:t>
            </a:r>
            <a:r>
              <a:rPr lang="en-US" altLang="ja-JP" sz="2800" dirty="0" smtClean="0"/>
              <a:t>…</a:t>
            </a:r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</a:t>
            </a:r>
            <a:r>
              <a:rPr lang="ja-JP" altLang="en-US" sz="3600" dirty="0" smtClean="0"/>
              <a:t>低炭素化　再生可能エネルギー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　　資源循環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357482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消費耐久財は経済成長の要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r>
              <a:rPr lang="ja-JP" altLang="en-US" dirty="0" smtClean="0"/>
              <a:t>高度経済成長期　　⇒</a:t>
            </a:r>
            <a:r>
              <a:rPr kumimoji="1" lang="ja-JP" altLang="en-US" dirty="0" smtClean="0"/>
              <a:t>冷蔵庫　掃除機　テレビ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１９７０</a:t>
            </a:r>
            <a:r>
              <a:rPr lang="ja-JP" altLang="en-US" dirty="0" smtClean="0"/>
              <a:t>年代　　　　　　⇒</a:t>
            </a:r>
            <a:r>
              <a:rPr kumimoji="1" lang="ja-JP" altLang="en-US" dirty="0" smtClean="0"/>
              <a:t>　カラーテレビ　乗用車　クーラー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現在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　　　　⇒</a:t>
            </a:r>
            <a:r>
              <a:rPr kumimoji="1" lang="ja-JP" altLang="en-US" dirty="0" smtClean="0"/>
              <a:t>携帯電話　デジカメ　パソコン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新たな耐久消費財として環境関連の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　　　　財、サービスの必要性あり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dirty="0" smtClean="0"/>
              <a:t>　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下矢印 5"/>
          <p:cNvSpPr/>
          <p:nvPr/>
        </p:nvSpPr>
        <p:spPr>
          <a:xfrm>
            <a:off x="3563888" y="3140968"/>
            <a:ext cx="136815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75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政府の役割とは</a:t>
            </a:r>
            <a:r>
              <a:rPr kumimoji="1" lang="en-US" altLang="ja-JP" sz="4000" dirty="0" smtClean="0"/>
              <a:t>…</a:t>
            </a:r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r>
              <a:rPr kumimoji="1" lang="ja-JP" altLang="en-US" sz="4000" dirty="0" smtClean="0"/>
              <a:t>　　</a:t>
            </a:r>
            <a:r>
              <a:rPr kumimoji="1" lang="ja-JP" altLang="en-US" sz="5400" dirty="0" smtClean="0"/>
              <a:t>パラダイムシフトへの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lang="ja-JP" altLang="en-US" sz="5400" dirty="0"/>
              <a:t>　</a:t>
            </a:r>
            <a:r>
              <a:rPr lang="ja-JP" altLang="en-US" sz="5400" dirty="0" smtClean="0"/>
              <a:t>　　</a:t>
            </a:r>
            <a:r>
              <a:rPr kumimoji="1" lang="ja-JP" altLang="en-US" sz="5400" dirty="0" smtClean="0"/>
              <a:t>インセンティブ</a:t>
            </a:r>
            <a:r>
              <a:rPr lang="ja-JP" altLang="en-US" sz="5400" dirty="0" smtClean="0"/>
              <a:t>を</a:t>
            </a:r>
            <a:endParaRPr lang="en-US" altLang="ja-JP" sz="5400" dirty="0" smtClean="0"/>
          </a:p>
          <a:p>
            <a:pPr marL="0" indent="0">
              <a:buNone/>
            </a:pPr>
            <a:r>
              <a:rPr lang="ja-JP" altLang="en-US" sz="5400" dirty="0"/>
              <a:t>　</a:t>
            </a:r>
            <a:r>
              <a:rPr lang="ja-JP" altLang="en-US" sz="5400" dirty="0" smtClean="0"/>
              <a:t>　　　付与すること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15799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人類の生存を脅かす危機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①テロと国際紛争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②気候変動による被害の頻発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③原油高の高騰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④再生可能エネルギーの活用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⑤穀物価格の急騰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⑥公衆衛生の不適応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⑦国際金融危機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⑧世界同時不況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⑨雇用問題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968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スパイス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80</Words>
  <Application>Microsoft Office PowerPoint</Application>
  <PresentationFormat>画面に合わせる (4:3)</PresentationFormat>
  <Paragraphs>45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スパイス</vt:lpstr>
      <vt:lpstr>グリーン資本主義 </vt:lpstr>
      <vt:lpstr>経済成長の中身を見直す</vt:lpstr>
      <vt:lpstr>経済成長のパラダイム</vt:lpstr>
      <vt:lpstr>消費耐久財は経済成長の要</vt:lpstr>
      <vt:lpstr>PowerPoint プレゼンテーション</vt:lpstr>
      <vt:lpstr>人類の生存を脅かす危機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グリーン資本主義</dc:title>
  <dc:creator>Windows ユーザー</dc:creator>
  <cp:lastModifiedBy>Windows ユーザー</cp:lastModifiedBy>
  <cp:revision>4</cp:revision>
  <cp:lastPrinted>2012-08-12T08:35:19Z</cp:lastPrinted>
  <dcterms:created xsi:type="dcterms:W3CDTF">2012-08-12T08:02:31Z</dcterms:created>
  <dcterms:modified xsi:type="dcterms:W3CDTF">2012-08-12T08:43:14Z</dcterms:modified>
</cp:coreProperties>
</file>