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97" autoAdjust="0"/>
    <p:restoredTop sz="90979" autoAdjust="0"/>
  </p:normalViewPr>
  <p:slideViewPr>
    <p:cSldViewPr>
      <p:cViewPr varScale="1">
        <p:scale>
          <a:sx n="70" d="100"/>
          <a:sy n="70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5A8BD-F0F1-4163-B76C-5528828E6D09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7F451-8442-453F-A97F-47914EF19C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068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http://www.it.mgmt.waseda.ac.jp/mi-tech/activity/student1/0232042.pdf#search='</a:t>
            </a:r>
            <a:r>
              <a:rPr kumimoji="1" lang="ja-JP" altLang="en-US" dirty="0" smtClean="0"/>
              <a:t>学生</a:t>
            </a:r>
            <a:r>
              <a:rPr kumimoji="1" lang="en-US" altLang="ja-JP" dirty="0" smtClean="0"/>
              <a:t>%20</a:t>
            </a:r>
            <a:r>
              <a:rPr kumimoji="1" lang="ja-JP" altLang="en-US" dirty="0" smtClean="0"/>
              <a:t>ボランティア</a:t>
            </a:r>
            <a:r>
              <a:rPr kumimoji="1" lang="en-US" altLang="ja-JP" dirty="0" smtClean="0"/>
              <a:t>%20</a:t>
            </a:r>
            <a:r>
              <a:rPr kumimoji="1" lang="ja-JP" altLang="en-US" dirty="0" smtClean="0"/>
              <a:t>アンケート</a:t>
            </a:r>
            <a:r>
              <a:rPr kumimoji="1" lang="en-US" altLang="ja-JP" dirty="0" smtClean="0"/>
              <a:t>‘</a:t>
            </a:r>
          </a:p>
          <a:p>
            <a:r>
              <a:rPr kumimoji="1" lang="en-US" altLang="ja-JP" dirty="0" smtClean="0"/>
              <a:t>http://www.u-tokyo.ac.jp/gen03/kouhou/1419/pdf/1419.pdf</a:t>
            </a:r>
          </a:p>
          <a:p>
            <a:r>
              <a:rPr kumimoji="1" lang="en-US" altLang="ja-JP" dirty="0" smtClean="0"/>
              <a:t>http://www.jasso.go.jp/about/documents/akirakobayashi.pdf#search='</a:t>
            </a:r>
            <a:r>
              <a:rPr kumimoji="1" lang="ja-JP" altLang="en-US" dirty="0" smtClean="0"/>
              <a:t>インターン</a:t>
            </a:r>
            <a:r>
              <a:rPr kumimoji="1" lang="en-US" altLang="ja-JP" dirty="0" smtClean="0"/>
              <a:t>%20</a:t>
            </a:r>
            <a:r>
              <a:rPr kumimoji="1" lang="ja-JP" altLang="en-US" dirty="0" smtClean="0"/>
              <a:t>阻害</a:t>
            </a:r>
            <a:r>
              <a:rPr kumimoji="1" lang="en-US" altLang="ja-JP" dirty="0" smtClean="0"/>
              <a:t>%20</a:t>
            </a:r>
            <a:r>
              <a:rPr kumimoji="1" lang="ja-JP" altLang="en-US" dirty="0" smtClean="0"/>
              <a:t>理由</a:t>
            </a:r>
            <a:r>
              <a:rPr kumimoji="1" lang="en-US" altLang="ja-JP" dirty="0" smtClean="0"/>
              <a:t>'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7F451-8442-453F-A97F-47914EF19CE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898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8794958-234F-441A-8DA9-D2B8DB6E0A02}" type="datetimeFigureOut">
              <a:rPr kumimoji="1" lang="ja-JP" altLang="en-US" smtClean="0"/>
              <a:t>2012/8/21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D94D0F-BEC7-47D8-8071-1D78DCFC47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教育改革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/>
              <a:t>New moratorium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46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157865"/>
          </a:xfrm>
        </p:spPr>
        <p:txBody>
          <a:bodyPr/>
          <a:lstStyle/>
          <a:p>
            <a:r>
              <a:rPr lang="ja-JP" altLang="en-US" dirty="0"/>
              <a:t>学生が自身の興味・特技をハッケンし、深める</a:t>
            </a:r>
          </a:p>
          <a:p>
            <a:r>
              <a:rPr lang="ja-JP" altLang="en-US" dirty="0"/>
              <a:t>企業と学生の両者が互いに納得できる関係を築く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29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ja-JP" altLang="en-US" dirty="0"/>
              <a:t>世界</a:t>
            </a:r>
            <a:r>
              <a:rPr lang="ja-JP" altLang="en-US" dirty="0" smtClean="0"/>
              <a:t>の大学ランキングでの上位校の増加</a:t>
            </a:r>
            <a:endParaRPr lang="en-US" altLang="ja-JP" dirty="0" smtClean="0"/>
          </a:p>
          <a:p>
            <a:r>
              <a:rPr kumimoji="1" lang="ja-JP" altLang="en-US" dirty="0"/>
              <a:t>質の</a:t>
            </a:r>
            <a:r>
              <a:rPr kumimoji="1" lang="ja-JP" altLang="en-US" dirty="0" smtClean="0"/>
              <a:t>高い外国人学生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万人の受け入れ</a:t>
            </a:r>
            <a:endParaRPr kumimoji="1" lang="en-US" altLang="ja-JP" dirty="0" smtClean="0"/>
          </a:p>
          <a:p>
            <a:r>
              <a:rPr lang="ja-JP" altLang="en-US" dirty="0"/>
              <a:t>同世代</a:t>
            </a:r>
            <a:r>
              <a:rPr lang="ja-JP" altLang="en-US" dirty="0" smtClean="0"/>
              <a:t>の</a:t>
            </a:r>
            <a:r>
              <a:rPr lang="en-US" altLang="ja-JP" dirty="0" smtClean="0"/>
              <a:t>10</a:t>
            </a:r>
            <a:r>
              <a:rPr lang="ja-JP" altLang="en-US" dirty="0" smtClean="0"/>
              <a:t>％が在外経験</a:t>
            </a:r>
            <a:endParaRPr lang="en-US" altLang="ja-JP" dirty="0" smtClean="0"/>
          </a:p>
          <a:p>
            <a:r>
              <a:rPr kumimoji="1" lang="ja-JP" altLang="en-US" dirty="0" smtClean="0"/>
              <a:t>日本企業のマネジメント層の国際経験をアジアトップに</a:t>
            </a:r>
            <a:endParaRPr kumimoji="1" lang="en-US" altLang="ja-JP" dirty="0" smtClean="0"/>
          </a:p>
          <a:p>
            <a:r>
              <a:rPr lang="ja-JP" altLang="en-US" dirty="0" smtClean="0"/>
              <a:t>就職率・離職率の改善</a:t>
            </a:r>
            <a:endParaRPr kumimoji="1" lang="en-US" altLang="ja-JP" dirty="0" smtClean="0"/>
          </a:p>
          <a:p>
            <a:r>
              <a:rPr lang="ja-JP" altLang="en-US" dirty="0" smtClean="0"/>
              <a:t>大学のインターンシップ実施率１００％</a:t>
            </a:r>
            <a:endParaRPr lang="en-US" altLang="ja-JP" dirty="0" smtClean="0"/>
          </a:p>
          <a:p>
            <a:r>
              <a:rPr lang="ja-JP" altLang="en-US" dirty="0" smtClean="0"/>
              <a:t>ジョブカード制度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人材育成</a:t>
            </a:r>
            <a:r>
              <a:rPr lang="ja-JP" altLang="en-US" dirty="0" smtClean="0"/>
              <a:t>戦略　→７つのポイント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442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/>
          </a:p>
          <a:p>
            <a:r>
              <a:rPr lang="en-US" altLang="ja-JP" dirty="0"/>
              <a:t>http://www.jasso.go.jp/about/documents/akirakobayashi.pdf#search='</a:t>
            </a:r>
            <a:r>
              <a:rPr lang="ja-JP" altLang="en-US" dirty="0"/>
              <a:t>インターン</a:t>
            </a:r>
            <a:r>
              <a:rPr lang="en-US" altLang="ja-JP" dirty="0"/>
              <a:t>%20</a:t>
            </a:r>
            <a:r>
              <a:rPr lang="ja-JP" altLang="en-US" dirty="0"/>
              <a:t>阻害</a:t>
            </a:r>
            <a:r>
              <a:rPr lang="en-US" altLang="ja-JP" dirty="0"/>
              <a:t>%20</a:t>
            </a:r>
            <a:r>
              <a:rPr lang="ja-JP" altLang="en-US" dirty="0"/>
              <a:t>理由</a:t>
            </a:r>
            <a:r>
              <a:rPr lang="en-US" altLang="ja-JP" dirty="0"/>
              <a:t>'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96754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問題提起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11521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ja-JP" altLang="en-US" sz="6500" dirty="0" smtClean="0"/>
              <a:t>大学の就職予備校化</a:t>
            </a:r>
            <a:endParaRPr lang="en-US" altLang="ja-JP" sz="6500" dirty="0" smtClean="0"/>
          </a:p>
          <a:p>
            <a:endParaRPr lang="en-US" altLang="ja-JP" sz="6500" dirty="0" smtClean="0"/>
          </a:p>
          <a:p>
            <a:endParaRPr lang="en-US" altLang="ja-JP" sz="65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1894" y="4024525"/>
            <a:ext cx="9161905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/>
              <a:t>企業と学生のミスマッチ</a:t>
            </a:r>
            <a:endParaRPr lang="en-US" altLang="ja-JP" sz="6000" dirty="0" smtClean="0"/>
          </a:p>
        </p:txBody>
      </p:sp>
    </p:spTree>
    <p:extLst>
      <p:ext uri="{BB962C8B-B14F-4D97-AF65-F5344CB8AC3E}">
        <p14:creationId xmlns:p14="http://schemas.microsoft.com/office/powerpoint/2010/main" val="258530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目標設定①</a:t>
            </a:r>
            <a:endParaRPr kumimoji="1" lang="ja-JP" altLang="en-US" dirty="0"/>
          </a:p>
        </p:txBody>
      </p:sp>
      <p:pic>
        <p:nvPicPr>
          <p:cNvPr id="2053" name="Picture 5" descr="C:\Users\yuki iizuka\AppData\Local\Microsoft\Windows\Temporary Internet Files\Content.IE5\X5ASRL61\MP90043956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486" y="1540778"/>
            <a:ext cx="6400800" cy="430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6378" y="4581128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effectLst>
                  <a:reflection blurRad="6350" stA="55000" endA="300" endPos="45500" dir="5400000" sy="-100000" algn="bl" rotWithShape="0"/>
                </a:effectLst>
              </a:rPr>
              <a:t>学生が自身の興味・特技をハッケンし、深める</a:t>
            </a:r>
            <a:endParaRPr kumimoji="1" lang="ja-JP" altLang="en-US" sz="4000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366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目標設定②</a:t>
            </a:r>
            <a:endParaRPr kumimoji="1" lang="ja-JP" altLang="en-US" dirty="0"/>
          </a:p>
        </p:txBody>
      </p:sp>
      <p:pic>
        <p:nvPicPr>
          <p:cNvPr id="1026" name="Picture 2" descr="C:\Users\yuki iizuka\AppData\Local\Microsoft\Windows\Temporary Internet Files\Content.IE5\JP4LL8YZ\MP9004308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520611"/>
            <a:ext cx="5676449" cy="426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51520" y="4797152"/>
            <a:ext cx="47525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effectLst>
                  <a:reflection blurRad="6350" stA="60000" endA="900" endPos="58000" dir="5400000" sy="-100000" algn="bl" rotWithShape="0"/>
                </a:effectLst>
              </a:rPr>
              <a:t>企業と学生の両者が互いに納得できる関係を築く</a:t>
            </a:r>
            <a:endParaRPr kumimoji="1" lang="ja-JP" altLang="en-US" sz="4000" dirty="0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864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政策提言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1520" y="2024337"/>
            <a:ext cx="8640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HGP創英角ｺﾞｼｯｸUB" pitchFamily="50" charset="-128"/>
                <a:ea typeface="HGP創英角ｺﾞｼｯｸUB" pitchFamily="50" charset="-128"/>
              </a:rPr>
              <a:t>新・モラトリアム</a:t>
            </a:r>
            <a:endParaRPr kumimoji="1" lang="ja-JP" alt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6" name="フローチャート : 磁気ディスク 5"/>
          <p:cNvSpPr/>
          <p:nvPr/>
        </p:nvSpPr>
        <p:spPr>
          <a:xfrm>
            <a:off x="2123728" y="4581128"/>
            <a:ext cx="2016224" cy="2106285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高</a:t>
            </a:r>
            <a:endParaRPr kumimoji="1" lang="ja-JP" altLang="en-US" sz="4000" dirty="0"/>
          </a:p>
        </p:txBody>
      </p:sp>
      <p:sp>
        <p:nvSpPr>
          <p:cNvPr id="7" name="フローチャート : 磁気ディスク 6"/>
          <p:cNvSpPr/>
          <p:nvPr/>
        </p:nvSpPr>
        <p:spPr>
          <a:xfrm>
            <a:off x="539552" y="4941168"/>
            <a:ext cx="1440160" cy="1728192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小</a:t>
            </a:r>
            <a:endParaRPr kumimoji="1" lang="en-US" altLang="ja-JP" sz="3200" dirty="0" smtClean="0"/>
          </a:p>
          <a:p>
            <a:pPr algn="ctr"/>
            <a:r>
              <a:rPr lang="ja-JP" altLang="en-US" sz="3200" dirty="0"/>
              <a:t>中</a:t>
            </a:r>
            <a:endParaRPr kumimoji="1" lang="ja-JP" altLang="en-US" sz="3200" dirty="0"/>
          </a:p>
        </p:txBody>
      </p:sp>
      <p:sp>
        <p:nvSpPr>
          <p:cNvPr id="8" name="フローチャート : 磁気ディスク 7"/>
          <p:cNvSpPr/>
          <p:nvPr/>
        </p:nvSpPr>
        <p:spPr>
          <a:xfrm>
            <a:off x="4283968" y="4221088"/>
            <a:ext cx="2232248" cy="2466324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 smtClean="0"/>
              <a:t>大</a:t>
            </a:r>
            <a:endParaRPr kumimoji="1" lang="ja-JP" altLang="en-US" sz="4800" dirty="0"/>
          </a:p>
        </p:txBody>
      </p:sp>
      <p:sp>
        <p:nvSpPr>
          <p:cNvPr id="9" name="右矢印 8"/>
          <p:cNvSpPr/>
          <p:nvPr/>
        </p:nvSpPr>
        <p:spPr>
          <a:xfrm>
            <a:off x="6012160" y="5103237"/>
            <a:ext cx="108012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668344" y="4311149"/>
            <a:ext cx="800219" cy="20882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000" dirty="0"/>
              <a:t>社会</a:t>
            </a:r>
            <a:r>
              <a:rPr lang="ja-JP" altLang="en-US" sz="4000" dirty="0" smtClean="0"/>
              <a:t>へ</a:t>
            </a:r>
            <a:endParaRPr kumimoji="1" lang="ja-JP" altLang="en-US" sz="4000" dirty="0"/>
          </a:p>
        </p:txBody>
      </p:sp>
      <p:sp>
        <p:nvSpPr>
          <p:cNvPr id="11" name="下矢印 10"/>
          <p:cNvSpPr/>
          <p:nvPr/>
        </p:nvSpPr>
        <p:spPr>
          <a:xfrm>
            <a:off x="3815916" y="3330218"/>
            <a:ext cx="648072" cy="100811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93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新・モラトリアム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2204031"/>
          </a:xfrm>
        </p:spPr>
        <p:txBody>
          <a:bodyPr/>
          <a:lstStyle/>
          <a:p>
            <a:r>
              <a:rPr kumimoji="1" lang="ja-JP" altLang="en-US" dirty="0" smtClean="0"/>
              <a:t>高校と大学の間に２年間のモラトリアムを与える</a:t>
            </a:r>
            <a:endParaRPr kumimoji="1" lang="en-US" altLang="ja-JP" dirty="0" smtClean="0"/>
          </a:p>
          <a:p>
            <a:r>
              <a:rPr lang="ja-JP" altLang="en-US" dirty="0" smtClean="0"/>
              <a:t>この期間にインターンや留学などを行う</a:t>
            </a:r>
            <a:endParaRPr lang="en-US" altLang="ja-JP" dirty="0" smtClean="0"/>
          </a:p>
          <a:p>
            <a:r>
              <a:rPr lang="ja-JP" altLang="en-US" dirty="0" smtClean="0"/>
              <a:t>さまざまなものにじっくり挑戦する</a:t>
            </a:r>
            <a:endParaRPr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985190" y="4149080"/>
            <a:ext cx="3096344" cy="259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農業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 smtClean="0"/>
              <a:t>留学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 smtClean="0"/>
              <a:t>インターン</a:t>
            </a:r>
            <a:endParaRPr kumimoji="1" lang="en-US" altLang="ja-JP" sz="2800" dirty="0" smtClean="0"/>
          </a:p>
          <a:p>
            <a:pPr algn="ctr"/>
            <a:r>
              <a:rPr lang="ja-JP" altLang="en-US" sz="2800" dirty="0"/>
              <a:t>ボランティア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75656" y="3933056"/>
            <a:ext cx="2160240" cy="369332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１年目（３ヶ月）</a:t>
            </a:r>
            <a:endParaRPr kumimoji="1" lang="ja-JP" altLang="en-US" dirty="0"/>
          </a:p>
        </p:txBody>
      </p:sp>
      <p:sp>
        <p:nvSpPr>
          <p:cNvPr id="6" name="フローチャート: 処理 5"/>
          <p:cNvSpPr/>
          <p:nvPr/>
        </p:nvSpPr>
        <p:spPr>
          <a:xfrm>
            <a:off x="5004048" y="4149080"/>
            <a:ext cx="2952328" cy="2592288"/>
          </a:xfrm>
          <a:prstGeom prst="flowChartProcess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留学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28084" y="3979222"/>
            <a:ext cx="2304256" cy="369332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２年目（１２ヶ月）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64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yuki iizuka\AppData\Local\Microsoft\Windows\Temporary Internet Files\Content.IE5\0V2E60V9\MP90043122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840" y="1988840"/>
            <a:ext cx="486916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雲形吹き出し 1"/>
          <p:cNvSpPr/>
          <p:nvPr/>
        </p:nvSpPr>
        <p:spPr>
          <a:xfrm>
            <a:off x="0" y="404664"/>
            <a:ext cx="4788024" cy="4176464"/>
          </a:xfrm>
          <a:prstGeom prst="cloudCallout">
            <a:avLst>
              <a:gd name="adj1" fmla="val 50967"/>
              <a:gd name="adj2" fmla="val 342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/>
              <a:t>本当に実現できるの？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1746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大学に目的意識を持って入る人は少ない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活動を阻害するのは時間と金！</a:t>
            </a:r>
            <a:endParaRPr kumimoji="1" lang="en-US" altLang="ja-JP" dirty="0" smtClean="0"/>
          </a:p>
          <a:p>
            <a:r>
              <a:rPr lang="ja-JP" altLang="en-US" dirty="0" smtClean="0"/>
              <a:t>大学のカリキュラムに入ることがある</a:t>
            </a:r>
            <a:endParaRPr lang="en-US" altLang="ja-JP" dirty="0" smtClean="0"/>
          </a:p>
          <a:p>
            <a:r>
              <a:rPr kumimoji="1" lang="ja-JP" altLang="en-US" dirty="0" smtClean="0"/>
              <a:t>秋入学の拡大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8" name="星 24 7"/>
          <p:cNvSpPr/>
          <p:nvPr/>
        </p:nvSpPr>
        <p:spPr>
          <a:xfrm>
            <a:off x="323528" y="4149080"/>
            <a:ext cx="8820472" cy="2376264"/>
          </a:xfrm>
          <a:prstGeom prst="star24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dirty="0" smtClean="0"/>
              <a:t>実現可能</a:t>
            </a:r>
            <a:endParaRPr kumimoji="1" lang="ja-JP" altLang="en-US" sz="8000" dirty="0"/>
          </a:p>
        </p:txBody>
      </p:sp>
    </p:spTree>
    <p:extLst>
      <p:ext uri="{BB962C8B-B14F-4D97-AF65-F5344CB8AC3E}">
        <p14:creationId xmlns:p14="http://schemas.microsoft.com/office/powerpoint/2010/main" val="1793641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7714"/>
            <a:ext cx="8229600" cy="1252728"/>
          </a:xfrm>
        </p:spPr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589240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農業などの協賛先の募り方</a:t>
            </a:r>
            <a:endParaRPr kumimoji="1" lang="en-US" altLang="ja-JP" dirty="0" smtClean="0"/>
          </a:p>
          <a:p>
            <a:r>
              <a:rPr kumimoji="1" lang="ja-JP" altLang="en-US" dirty="0" smtClean="0"/>
              <a:t>プログラム中の勉強について</a:t>
            </a:r>
            <a:endParaRPr kumimoji="1" lang="en-US" altLang="ja-JP" dirty="0" smtClean="0"/>
          </a:p>
          <a:p>
            <a:r>
              <a:rPr lang="ja-JP" altLang="en-US" dirty="0" smtClean="0"/>
              <a:t>入試・就職の</a:t>
            </a:r>
            <a:r>
              <a:rPr lang="ja-JP" altLang="en-US" dirty="0" smtClean="0"/>
              <a:t>タイミング←面接</a:t>
            </a:r>
            <a:endParaRPr lang="en-US" altLang="ja-JP" dirty="0" smtClean="0"/>
          </a:p>
          <a:p>
            <a:r>
              <a:rPr lang="ja-JP" altLang="en-US" dirty="0" smtClean="0"/>
              <a:t>専門的分野へのアクセスの仕方</a:t>
            </a:r>
            <a:endParaRPr lang="en-US" altLang="ja-JP" dirty="0" smtClean="0"/>
          </a:p>
          <a:p>
            <a:r>
              <a:rPr lang="ja-JP" altLang="en-US" dirty="0"/>
              <a:t>奨学</a:t>
            </a:r>
            <a:r>
              <a:rPr lang="ja-JP" altLang="en-US" dirty="0" smtClean="0"/>
              <a:t>金←とくに留学</a:t>
            </a:r>
            <a:endParaRPr lang="en-US" altLang="ja-JP" dirty="0"/>
          </a:p>
          <a:p>
            <a:r>
              <a:rPr lang="ja-JP" altLang="en-US" dirty="0" smtClean="0"/>
              <a:t>高卒認定←モラトリアムに進むための</a:t>
            </a:r>
            <a:endParaRPr lang="en-US" altLang="ja-JP" dirty="0"/>
          </a:p>
          <a:p>
            <a:r>
              <a:rPr lang="ja-JP" altLang="en-US" dirty="0" smtClean="0"/>
              <a:t>地方大学の有効活用（大学ベース特に地方の）</a:t>
            </a:r>
            <a:endParaRPr lang="en-US" altLang="ja-JP" dirty="0" smtClean="0"/>
          </a:p>
          <a:p>
            <a:r>
              <a:rPr lang="ja-JP" altLang="en-US" dirty="0"/>
              <a:t>３年目</a:t>
            </a:r>
            <a:r>
              <a:rPr lang="ja-JP" altLang="en-US" dirty="0" smtClean="0"/>
              <a:t>は修了体験</a:t>
            </a:r>
            <a:endParaRPr lang="en-US" altLang="ja-JP" dirty="0" smtClean="0"/>
          </a:p>
          <a:p>
            <a:r>
              <a:rPr lang="ja-JP" altLang="en-US" dirty="0" smtClean="0"/>
              <a:t>大学をもっと勉強する場所に</a:t>
            </a:r>
            <a:endParaRPr lang="en-US" altLang="ja-JP" dirty="0" smtClean="0"/>
          </a:p>
          <a:p>
            <a:r>
              <a:rPr lang="ja-JP" altLang="en-US" dirty="0" smtClean="0"/>
              <a:t>大学がプログラムをかんがえる？</a:t>
            </a:r>
            <a:endParaRPr lang="en-US" altLang="ja-JP" dirty="0"/>
          </a:p>
          <a:p>
            <a:r>
              <a:rPr lang="ja-JP" altLang="en-US" dirty="0" smtClean="0"/>
              <a:t>従来の大学</a:t>
            </a:r>
            <a:endParaRPr lang="en-US" altLang="ja-JP" dirty="0" smtClean="0"/>
          </a:p>
          <a:p>
            <a:r>
              <a:rPr lang="ja-JP" altLang="en-US" dirty="0" smtClean="0"/>
              <a:t>シャカタイ</a:t>
            </a:r>
            <a:endParaRPr lang="en-US" altLang="ja-JP" dirty="0" smtClean="0"/>
          </a:p>
          <a:p>
            <a:r>
              <a:rPr lang="ja-JP" altLang="en-US" dirty="0"/>
              <a:t>秋入学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680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モジュール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モジュール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883</TotalTime>
  <Words>335</Words>
  <Application>Microsoft Office PowerPoint</Application>
  <PresentationFormat>画面に合わせる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モジュール</vt:lpstr>
      <vt:lpstr>教育改革</vt:lpstr>
      <vt:lpstr>問題提起</vt:lpstr>
      <vt:lpstr>目標設定①</vt:lpstr>
      <vt:lpstr>目標設定②</vt:lpstr>
      <vt:lpstr>政策提言</vt:lpstr>
      <vt:lpstr>新・モラトリアム</vt:lpstr>
      <vt:lpstr>PowerPoint プレゼンテーション</vt:lpstr>
      <vt:lpstr>現状</vt:lpstr>
      <vt:lpstr>今後の課題</vt:lpstr>
      <vt:lpstr>まとめ</vt:lpstr>
      <vt:lpstr>人材育成戦略　→７つのポイント</vt:lpstr>
      <vt:lpstr>資料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21</cp:revision>
  <dcterms:created xsi:type="dcterms:W3CDTF">2012-08-20T14:00:51Z</dcterms:created>
  <dcterms:modified xsi:type="dcterms:W3CDTF">2012-08-21T12:40:24Z</dcterms:modified>
</cp:coreProperties>
</file>