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59" r:id="rId6"/>
    <p:sldId id="264" r:id="rId7"/>
    <p:sldId id="260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72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31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31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0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3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11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31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97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85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08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6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CF0E-B90C-47AC-85E7-A4BEE8750459}" type="datetimeFigureOut">
              <a:rPr kumimoji="1" lang="ja-JP" altLang="en-US" smtClean="0"/>
              <a:t>2012/8/13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EE2F-546E-4409-B5D4-700569077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5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１００年後の日本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240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１００年後</a:t>
            </a:r>
            <a:r>
              <a:rPr lang="ja-JP" altLang="en-US" dirty="0"/>
              <a:t>に</a:t>
            </a:r>
            <a:r>
              <a:rPr lang="ja-JP" altLang="en-US" dirty="0" smtClean="0"/>
              <a:t>期待</a:t>
            </a:r>
            <a:r>
              <a:rPr lang="ja-JP" altLang="en-US" dirty="0"/>
              <a:t>すること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人間一人一人が教育、福祉の充実を通し心の豊かさを手に入れること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その前提としての生きるための基本的なニーズを満たせるような正しい選択をする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solidFill>
                  <a:srgbClr val="002060"/>
                </a:solidFill>
              </a:rPr>
              <a:t>民主主義が実質的に機能していること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8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心の豊かさ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基本的なニーズをみたすこと</a:t>
            </a:r>
            <a:endParaRPr kumimoji="1" lang="en-US" altLang="ja-JP" sz="4400" dirty="0" smtClean="0">
              <a:solidFill>
                <a:srgbClr val="FF0000"/>
              </a:solidFill>
            </a:endParaRPr>
          </a:p>
          <a:p>
            <a:endParaRPr kumimoji="1" lang="en-US" altLang="ja-JP" sz="4400" dirty="0" smtClean="0">
              <a:solidFill>
                <a:srgbClr val="FF0000"/>
              </a:solidFill>
            </a:endParaRPr>
          </a:p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教育、福祉による豊かさの実現</a:t>
            </a:r>
            <a:endParaRPr kumimoji="1" lang="en-US" altLang="ja-JP" sz="4400" dirty="0" smtClean="0">
              <a:solidFill>
                <a:srgbClr val="FF0000"/>
              </a:solidFill>
            </a:endParaRPr>
          </a:p>
          <a:p>
            <a:endParaRPr lang="en-US" altLang="ja-JP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3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基本的ニーズの維持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食糧</a:t>
            </a:r>
            <a:endParaRPr kumimoji="1" lang="en-US" altLang="ja-JP" dirty="0" smtClean="0"/>
          </a:p>
          <a:p>
            <a:r>
              <a:rPr lang="ja-JP" altLang="en-US" dirty="0" smtClean="0"/>
              <a:t>インフラ</a:t>
            </a:r>
            <a:endParaRPr lang="en-US" altLang="ja-JP" dirty="0" smtClean="0"/>
          </a:p>
          <a:p>
            <a:r>
              <a:rPr kumimoji="1" lang="ja-JP" altLang="en-US" dirty="0" smtClean="0"/>
              <a:t>安全保障など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</a:t>
            </a:r>
            <a:r>
              <a:rPr kumimoji="1" lang="ja-JP" altLang="en-US" sz="5400" dirty="0" smtClean="0"/>
              <a:t>これが前提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dirty="0" smtClean="0"/>
              <a:t>食糧自給率の問題</a:t>
            </a:r>
            <a:r>
              <a:rPr lang="ja-JP" altLang="en-US" dirty="0" smtClean="0"/>
              <a:t>、エネルギーの問題、東アジアの問題・・・正しい判断が求められる</a:t>
            </a:r>
            <a:endParaRPr kumimoji="1" lang="en-US" altLang="ja-JP" dirty="0" smtClean="0"/>
          </a:p>
        </p:txBody>
      </p:sp>
      <p:sp>
        <p:nvSpPr>
          <p:cNvPr id="4" name="右矢印 3"/>
          <p:cNvSpPr/>
          <p:nvPr/>
        </p:nvSpPr>
        <p:spPr>
          <a:xfrm>
            <a:off x="395536" y="4139963"/>
            <a:ext cx="1410456" cy="655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04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福祉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失業</a:t>
            </a:r>
            <a:endParaRPr kumimoji="1" lang="en-US" altLang="ja-JP" dirty="0" smtClean="0"/>
          </a:p>
          <a:p>
            <a:r>
              <a:rPr lang="ja-JP" altLang="en-US" dirty="0" smtClean="0"/>
              <a:t>非正規労働者</a:t>
            </a:r>
            <a:endParaRPr lang="en-US" altLang="ja-JP" dirty="0" smtClean="0"/>
          </a:p>
          <a:p>
            <a:r>
              <a:rPr kumimoji="1" lang="ja-JP" altLang="en-US" dirty="0" smtClean="0"/>
              <a:t>新規一括採用</a:t>
            </a:r>
            <a:endParaRPr kumimoji="1" lang="en-US" altLang="ja-JP" dirty="0" smtClean="0"/>
          </a:p>
          <a:p>
            <a:r>
              <a:rPr lang="ja-JP" altLang="en-US" dirty="0" smtClean="0"/>
              <a:t>「シューカツ」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これらの問題を解決する制度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006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　型にはめる教育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〇　</a:t>
            </a:r>
            <a:r>
              <a:rPr lang="ja-JP" altLang="en-US" dirty="0" smtClean="0"/>
              <a:t>個性を重視した教育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sz="4400" dirty="0" smtClean="0"/>
              <a:t>自らの進路は自らで決めることができる社会へ</a:t>
            </a:r>
            <a:endParaRPr lang="en-US" altLang="ja-JP" sz="4400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431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40871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教育と福祉の連動によって雇用側と労働側のミスマッチを減らす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教育</a:t>
            </a:r>
            <a:r>
              <a:rPr lang="ja-JP" altLang="en-US" dirty="0"/>
              <a:t>に</a:t>
            </a:r>
            <a:r>
              <a:rPr lang="ja-JP" altLang="en-US" dirty="0" smtClean="0"/>
              <a:t>よる社会の価値観の多元化</a:t>
            </a:r>
            <a:endParaRPr lang="en-US" altLang="ja-JP" dirty="0" smtClean="0"/>
          </a:p>
          <a:p>
            <a:r>
              <a:rPr lang="ja-JP" altLang="en-US" dirty="0"/>
              <a:t>生涯</a:t>
            </a:r>
            <a:r>
              <a:rPr kumimoji="1" lang="ja-JP" altLang="en-US" dirty="0" smtClean="0"/>
              <a:t>教育を受けるための社会</a:t>
            </a:r>
            <a:r>
              <a:rPr lang="ja-JP" altLang="en-US" dirty="0" smtClean="0"/>
              <a:t>保障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雇用側も労働側も多様な需要と供給を実現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マッチング部分が増えて労働者が自ら就職先を選べる社会</a:t>
            </a:r>
            <a:r>
              <a:rPr lang="ja-JP" altLang="en-US" dirty="0"/>
              <a:t>に</a:t>
            </a:r>
            <a:r>
              <a:rPr kumimoji="1" lang="ja-JP" altLang="en-US" dirty="0" smtClean="0"/>
              <a:t>（</a:t>
            </a:r>
            <a:r>
              <a:rPr lang="ja-JP" altLang="en-US" dirty="0" smtClean="0"/>
              <a:t>理想論的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4014780" y="350369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57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政治の質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それらの政策を実施するために必要　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 smtClean="0"/>
              <a:t>民主主義を貫いても良い政治になるかはわからない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成熟した世論の育成</a:t>
            </a:r>
            <a:endParaRPr kumimoji="1" lang="en-US" altLang="ja-JP" dirty="0" smtClean="0"/>
          </a:p>
          <a:p>
            <a:r>
              <a:rPr lang="ja-JP" altLang="en-US" dirty="0" smtClean="0"/>
              <a:t>的確で漏れのない情報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これらがあって初めて良い政治に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611560" y="52832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66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成熟した世論形成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政治を学ぶ機会</a:t>
            </a:r>
            <a:endParaRPr lang="en-US" altLang="ja-JP" sz="4400" dirty="0"/>
          </a:p>
          <a:p>
            <a:r>
              <a:rPr lang="ja-JP" altLang="en-US" sz="4400" dirty="0" smtClean="0"/>
              <a:t>政治を語る機会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教育機関、友人、家庭、報道、</a:t>
            </a:r>
            <a:r>
              <a:rPr lang="en-US" altLang="ja-JP" dirty="0" smtClean="0"/>
              <a:t>SNS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インターネット、本、議員事務所へインターン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39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メディアの役割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政局ばかり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〇</a:t>
            </a:r>
            <a:r>
              <a:rPr lang="ja-JP" altLang="en-US" dirty="0" smtClean="0"/>
              <a:t>法案の論点を正確に伝える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国民の代表として政治と国民をつなぐ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政府との癒着、記者クラブの存在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メディアの役割なくして民主主義は機能しない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7968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157</Words>
  <Application>Microsoft Office PowerPoint</Application>
  <PresentationFormat>画面に合わせる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１００年後の日本</vt:lpstr>
      <vt:lpstr>心の豊かさ</vt:lpstr>
      <vt:lpstr>基本的ニーズの維持</vt:lpstr>
      <vt:lpstr>福祉</vt:lpstr>
      <vt:lpstr>教育</vt:lpstr>
      <vt:lpstr>PowerPoint プレゼンテーション</vt:lpstr>
      <vt:lpstr>政治の質</vt:lpstr>
      <vt:lpstr>成熟した世論形成</vt:lpstr>
      <vt:lpstr>メディアの役割</vt:lpstr>
      <vt:lpstr>１００年後に期待すること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１００年後の日本</dc:title>
  <dc:creator>Shutaro</dc:creator>
  <cp:lastModifiedBy>kubo</cp:lastModifiedBy>
  <cp:revision>26</cp:revision>
  <dcterms:created xsi:type="dcterms:W3CDTF">2012-08-11T14:31:27Z</dcterms:created>
  <dcterms:modified xsi:type="dcterms:W3CDTF">2012-08-12T23:32:08Z</dcterms:modified>
</cp:coreProperties>
</file>