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9" r:id="rId5"/>
    <p:sldId id="260" r:id="rId6"/>
    <p:sldId id="270" r:id="rId7"/>
    <p:sldId id="261" r:id="rId8"/>
    <p:sldId id="262" r:id="rId9"/>
    <p:sldId id="271" r:id="rId10"/>
    <p:sldId id="263" r:id="rId11"/>
    <p:sldId id="264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35" autoAdjust="0"/>
    <p:restoredTop sz="94660"/>
  </p:normalViewPr>
  <p:slideViewPr>
    <p:cSldViewPr>
      <p:cViewPr varScale="1">
        <p:scale>
          <a:sx n="42" d="100"/>
          <a:sy n="42" d="100"/>
        </p:scale>
        <p:origin x="-120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altLang="ja-JP" sz="3200" dirty="0" smtClean="0"/>
              <a:t>2008</a:t>
            </a:r>
            <a:r>
              <a:rPr lang="ja-JP" altLang="en-US" sz="3200" dirty="0" smtClean="0"/>
              <a:t>年　国別エネルギー自給率</a:t>
            </a:r>
            <a:endParaRPr lang="en-US" altLang="ja-JP" sz="3200" dirty="0" smtClean="0"/>
          </a:p>
        </c:rich>
      </c:tx>
      <c:layout>
        <c:manualLayout>
          <c:xMode val="edge"/>
          <c:yMode val="edge"/>
          <c:x val="0.17326388888888888"/>
          <c:y val="1.296296296296296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699037620297459E-2"/>
          <c:y val="0.12231481481481482"/>
          <c:w val="0.70456485126859147"/>
          <c:h val="0.80145071449402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原子力を含む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日本</c:v>
                </c:pt>
                <c:pt idx="1">
                  <c:v>フランス</c:v>
                </c:pt>
                <c:pt idx="2">
                  <c:v>ドイツ</c:v>
                </c:pt>
                <c:pt idx="3">
                  <c:v>アメリカ</c:v>
                </c:pt>
                <c:pt idx="4">
                  <c:v>イギリス</c:v>
                </c:pt>
                <c:pt idx="5">
                  <c:v>カナダ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</c:v>
                </c:pt>
                <c:pt idx="1">
                  <c:v>51</c:v>
                </c:pt>
                <c:pt idx="2">
                  <c:v>40</c:v>
                </c:pt>
                <c:pt idx="3">
                  <c:v>75</c:v>
                </c:pt>
                <c:pt idx="4">
                  <c:v>80</c:v>
                </c:pt>
                <c:pt idx="5">
                  <c:v>153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原子力を含まない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日本</c:v>
                </c:pt>
                <c:pt idx="1">
                  <c:v>フランス</c:v>
                </c:pt>
                <c:pt idx="2">
                  <c:v>ドイツ</c:v>
                </c:pt>
                <c:pt idx="3">
                  <c:v>アメリカ</c:v>
                </c:pt>
                <c:pt idx="4">
                  <c:v>イギリス</c:v>
                </c:pt>
                <c:pt idx="5">
                  <c:v>カナダ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28</c:v>
                </c:pt>
                <c:pt idx="3">
                  <c:v>65</c:v>
                </c:pt>
                <c:pt idx="4">
                  <c:v>73</c:v>
                </c:pt>
                <c:pt idx="5">
                  <c:v>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83616"/>
        <c:axId val="34785152"/>
      </c:barChart>
      <c:catAx>
        <c:axId val="347836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4785152"/>
        <c:crosses val="autoZero"/>
        <c:auto val="1"/>
        <c:lblAlgn val="ctr"/>
        <c:lblOffset val="100"/>
        <c:noMultiLvlLbl val="0"/>
      </c:catAx>
      <c:valAx>
        <c:axId val="347851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4783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54166666666668"/>
          <c:y val="0.51038713910761158"/>
          <c:w val="0.23445833333333332"/>
          <c:h val="9.885535141440653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885C2-F4FD-434C-ADE8-1201859D9157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CAF802C3-0C7E-4E64-8573-C30D853B5171}">
      <dgm:prSet phldrT="[テキスト]"/>
      <dgm:spPr/>
      <dgm:t>
        <a:bodyPr/>
        <a:lstStyle/>
        <a:p>
          <a:r>
            <a:rPr kumimoji="1" lang="ja-JP" altLang="en-US" dirty="0" smtClean="0"/>
            <a:t>環境面</a:t>
          </a:r>
          <a:endParaRPr kumimoji="1" lang="ja-JP" altLang="en-US" dirty="0"/>
        </a:p>
      </dgm:t>
    </dgm:pt>
    <dgm:pt modelId="{1DB74109-DDF6-4C65-B760-91D8E19C8F0B}" type="parTrans" cxnId="{787DF5C7-58BE-4F7B-A00A-703F1D75CDF0}">
      <dgm:prSet/>
      <dgm:spPr/>
      <dgm:t>
        <a:bodyPr/>
        <a:lstStyle/>
        <a:p>
          <a:endParaRPr kumimoji="1" lang="ja-JP" altLang="en-US"/>
        </a:p>
      </dgm:t>
    </dgm:pt>
    <dgm:pt modelId="{15037376-8512-44CE-B7F4-CF431C0E5F8D}" type="sibTrans" cxnId="{787DF5C7-58BE-4F7B-A00A-703F1D75CDF0}">
      <dgm:prSet/>
      <dgm:spPr/>
      <dgm:t>
        <a:bodyPr/>
        <a:lstStyle/>
        <a:p>
          <a:endParaRPr kumimoji="1" lang="ja-JP" altLang="en-US"/>
        </a:p>
      </dgm:t>
    </dgm:pt>
    <dgm:pt modelId="{44BBD3AD-73A0-47C7-977A-2944C0E62084}">
      <dgm:prSet phldrT="[テキスト]"/>
      <dgm:spPr/>
      <dgm:t>
        <a:bodyPr/>
        <a:lstStyle/>
        <a:p>
          <a:r>
            <a:rPr kumimoji="1" lang="ja-JP" altLang="en-US" dirty="0" smtClean="0"/>
            <a:t>生活面</a:t>
          </a:r>
          <a:endParaRPr kumimoji="1" lang="ja-JP" altLang="en-US" dirty="0"/>
        </a:p>
      </dgm:t>
    </dgm:pt>
    <dgm:pt modelId="{56E7A61A-BF48-400F-B697-EA6D63AE112C}" type="parTrans" cxnId="{AB5FAB6F-FD2E-47D0-A2C2-E5A43606B514}">
      <dgm:prSet/>
      <dgm:spPr/>
      <dgm:t>
        <a:bodyPr/>
        <a:lstStyle/>
        <a:p>
          <a:endParaRPr kumimoji="1" lang="ja-JP" altLang="en-US"/>
        </a:p>
      </dgm:t>
    </dgm:pt>
    <dgm:pt modelId="{6308DAFD-FF98-4499-AC95-610EFA24EFA2}" type="sibTrans" cxnId="{AB5FAB6F-FD2E-47D0-A2C2-E5A43606B514}">
      <dgm:prSet/>
      <dgm:spPr/>
      <dgm:t>
        <a:bodyPr/>
        <a:lstStyle/>
        <a:p>
          <a:endParaRPr kumimoji="1" lang="ja-JP" altLang="en-US"/>
        </a:p>
      </dgm:t>
    </dgm:pt>
    <dgm:pt modelId="{26D69127-4882-437F-AD10-73A4FA6749CF}">
      <dgm:prSet phldrT="[テキスト]"/>
      <dgm:spPr/>
      <dgm:t>
        <a:bodyPr/>
        <a:lstStyle/>
        <a:p>
          <a:r>
            <a:rPr kumimoji="1" lang="ja-JP" altLang="en-US" dirty="0" smtClean="0"/>
            <a:t>教育面</a:t>
          </a:r>
          <a:endParaRPr kumimoji="1" lang="ja-JP" altLang="en-US" dirty="0"/>
        </a:p>
      </dgm:t>
    </dgm:pt>
    <dgm:pt modelId="{02FDC303-FB7B-4823-878B-1E171F4BBFE1}" type="parTrans" cxnId="{870B403D-0DC7-4544-BD38-7F1A9FC15146}">
      <dgm:prSet/>
      <dgm:spPr/>
      <dgm:t>
        <a:bodyPr/>
        <a:lstStyle/>
        <a:p>
          <a:endParaRPr kumimoji="1" lang="ja-JP" altLang="en-US"/>
        </a:p>
      </dgm:t>
    </dgm:pt>
    <dgm:pt modelId="{A7B94D1F-5A46-4F37-9338-C09B5C645174}" type="sibTrans" cxnId="{870B403D-0DC7-4544-BD38-7F1A9FC15146}">
      <dgm:prSet/>
      <dgm:spPr/>
      <dgm:t>
        <a:bodyPr/>
        <a:lstStyle/>
        <a:p>
          <a:endParaRPr kumimoji="1" lang="ja-JP" altLang="en-US"/>
        </a:p>
      </dgm:t>
    </dgm:pt>
    <dgm:pt modelId="{8035738B-A7CD-4F81-989B-B2DA2CF729FD}">
      <dgm:prSet phldrT="[テキスト]"/>
      <dgm:spPr/>
      <dgm:t>
        <a:bodyPr/>
        <a:lstStyle/>
        <a:p>
          <a:r>
            <a:rPr kumimoji="1" lang="ja-JP" altLang="en-US" smtClean="0"/>
            <a:t>エネルギー面</a:t>
          </a:r>
          <a:endParaRPr kumimoji="1" lang="ja-JP" altLang="en-US" dirty="0"/>
        </a:p>
      </dgm:t>
    </dgm:pt>
    <dgm:pt modelId="{983B26BD-607F-409A-AE98-CD2EF1FBEC6E}" type="sibTrans" cxnId="{D7C2762B-8FF5-418A-8F88-6D25F57D3435}">
      <dgm:prSet/>
      <dgm:spPr/>
      <dgm:t>
        <a:bodyPr/>
        <a:lstStyle/>
        <a:p>
          <a:endParaRPr kumimoji="1" lang="ja-JP" altLang="en-US"/>
        </a:p>
      </dgm:t>
    </dgm:pt>
    <dgm:pt modelId="{BD8A5CDF-2280-4B9F-884A-931112989921}" type="parTrans" cxnId="{D7C2762B-8FF5-418A-8F88-6D25F57D3435}">
      <dgm:prSet/>
      <dgm:spPr/>
      <dgm:t>
        <a:bodyPr/>
        <a:lstStyle/>
        <a:p>
          <a:endParaRPr kumimoji="1" lang="ja-JP" altLang="en-US"/>
        </a:p>
      </dgm:t>
    </dgm:pt>
    <dgm:pt modelId="{D2F09A6C-1A78-4C81-8EDA-AB7F80CDD0F3}" type="pres">
      <dgm:prSet presAssocID="{D0A885C2-F4FD-434C-ADE8-1201859D91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kumimoji="1" lang="ja-JP" altLang="en-US"/>
        </a:p>
      </dgm:t>
    </dgm:pt>
    <dgm:pt modelId="{AA046A5E-75B9-49E7-AF98-51E79C6538FF}" type="pres">
      <dgm:prSet presAssocID="{D0A885C2-F4FD-434C-ADE8-1201859D9157}" presName="Name1" presStyleCnt="0"/>
      <dgm:spPr/>
    </dgm:pt>
    <dgm:pt modelId="{3588FAE0-6127-4941-A526-F75E84C7DA59}" type="pres">
      <dgm:prSet presAssocID="{D0A885C2-F4FD-434C-ADE8-1201859D9157}" presName="cycle" presStyleCnt="0"/>
      <dgm:spPr/>
    </dgm:pt>
    <dgm:pt modelId="{D1EEF819-483E-4E47-81FA-DB08933DE5A9}" type="pres">
      <dgm:prSet presAssocID="{D0A885C2-F4FD-434C-ADE8-1201859D9157}" presName="srcNode" presStyleLbl="node1" presStyleIdx="0" presStyleCnt="4"/>
      <dgm:spPr/>
    </dgm:pt>
    <dgm:pt modelId="{305C6472-E45F-4F60-B75B-5E8EB62F1BCD}" type="pres">
      <dgm:prSet presAssocID="{D0A885C2-F4FD-434C-ADE8-1201859D9157}" presName="conn" presStyleLbl="parChTrans1D2" presStyleIdx="0" presStyleCnt="1"/>
      <dgm:spPr/>
      <dgm:t>
        <a:bodyPr/>
        <a:lstStyle/>
        <a:p>
          <a:endParaRPr kumimoji="1" lang="ja-JP" altLang="en-US"/>
        </a:p>
      </dgm:t>
    </dgm:pt>
    <dgm:pt modelId="{3AAAEDD0-0692-4C7C-8215-CC951C5915F6}" type="pres">
      <dgm:prSet presAssocID="{D0A885C2-F4FD-434C-ADE8-1201859D9157}" presName="extraNode" presStyleLbl="node1" presStyleIdx="0" presStyleCnt="4"/>
      <dgm:spPr/>
    </dgm:pt>
    <dgm:pt modelId="{1E899DCC-B768-4B71-8974-A45C765FB295}" type="pres">
      <dgm:prSet presAssocID="{D0A885C2-F4FD-434C-ADE8-1201859D9157}" presName="dstNode" presStyleLbl="node1" presStyleIdx="0" presStyleCnt="4"/>
      <dgm:spPr/>
    </dgm:pt>
    <dgm:pt modelId="{22F471DF-1449-47EE-91F6-82F38A276A11}" type="pres">
      <dgm:prSet presAssocID="{CAF802C3-0C7E-4E64-8573-C30D853B517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33CDC3B-6375-46FD-BEDD-30CCEECB5D0A}" type="pres">
      <dgm:prSet presAssocID="{CAF802C3-0C7E-4E64-8573-C30D853B5171}" presName="accent_1" presStyleCnt="0"/>
      <dgm:spPr/>
    </dgm:pt>
    <dgm:pt modelId="{7E12BBFC-C01B-4593-878F-603B342C0AB1}" type="pres">
      <dgm:prSet presAssocID="{CAF802C3-0C7E-4E64-8573-C30D853B5171}" presName="accentRepeatNode" presStyleLbl="solidFgAcc1" presStyleIdx="0" presStyleCnt="4"/>
      <dgm:spPr/>
    </dgm:pt>
    <dgm:pt modelId="{531ABBF1-6857-434D-9AC3-FAC102348C0D}" type="pres">
      <dgm:prSet presAssocID="{8035738B-A7CD-4F81-989B-B2DA2CF729F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540B6E8-32ED-4E99-BD7A-80EB83592C97}" type="pres">
      <dgm:prSet presAssocID="{8035738B-A7CD-4F81-989B-B2DA2CF729FD}" presName="accent_2" presStyleCnt="0"/>
      <dgm:spPr/>
    </dgm:pt>
    <dgm:pt modelId="{E6E606B7-B341-4425-ABDE-8F2A549586AE}" type="pres">
      <dgm:prSet presAssocID="{8035738B-A7CD-4F81-989B-B2DA2CF729FD}" presName="accentRepeatNode" presStyleLbl="solidFgAcc1" presStyleIdx="1" presStyleCnt="4"/>
      <dgm:spPr/>
    </dgm:pt>
    <dgm:pt modelId="{3526886F-A6BB-43ED-A9FA-FDCA7676745F}" type="pres">
      <dgm:prSet presAssocID="{26D69127-4882-437F-AD10-73A4FA6749C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2A84A21-60BD-4ACD-8195-B7C414895430}" type="pres">
      <dgm:prSet presAssocID="{26D69127-4882-437F-AD10-73A4FA6749CF}" presName="accent_3" presStyleCnt="0"/>
      <dgm:spPr/>
    </dgm:pt>
    <dgm:pt modelId="{D59CF7C1-89E6-4A13-9A7A-95922E0C337F}" type="pres">
      <dgm:prSet presAssocID="{26D69127-4882-437F-AD10-73A4FA6749CF}" presName="accentRepeatNode" presStyleLbl="solidFgAcc1" presStyleIdx="2" presStyleCnt="4"/>
      <dgm:spPr/>
    </dgm:pt>
    <dgm:pt modelId="{A497E2C0-6074-4158-8D1D-8310B2E91688}" type="pres">
      <dgm:prSet presAssocID="{44BBD3AD-73A0-47C7-977A-2944C0E6208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86A807-CA3F-4435-A778-A84E883A87F1}" type="pres">
      <dgm:prSet presAssocID="{44BBD3AD-73A0-47C7-977A-2944C0E62084}" presName="accent_4" presStyleCnt="0"/>
      <dgm:spPr/>
    </dgm:pt>
    <dgm:pt modelId="{E6D030C4-2EEE-4EEC-8740-603D03092F01}" type="pres">
      <dgm:prSet presAssocID="{44BBD3AD-73A0-47C7-977A-2944C0E62084}" presName="accentRepeatNode" presStyleLbl="solidFgAcc1" presStyleIdx="3" presStyleCnt="4"/>
      <dgm:spPr/>
    </dgm:pt>
  </dgm:ptLst>
  <dgm:cxnLst>
    <dgm:cxn modelId="{214AC28F-8F42-4866-872C-001603EC10D4}" type="presOf" srcId="{8035738B-A7CD-4F81-989B-B2DA2CF729FD}" destId="{531ABBF1-6857-434D-9AC3-FAC102348C0D}" srcOrd="0" destOrd="0" presId="urn:microsoft.com/office/officeart/2008/layout/VerticalCurvedList"/>
    <dgm:cxn modelId="{6FE7499D-7985-4E2B-AB02-6418FFCBA6C2}" type="presOf" srcId="{26D69127-4882-437F-AD10-73A4FA6749CF}" destId="{3526886F-A6BB-43ED-A9FA-FDCA7676745F}" srcOrd="0" destOrd="0" presId="urn:microsoft.com/office/officeart/2008/layout/VerticalCurvedList"/>
    <dgm:cxn modelId="{21D53BBB-9728-4175-8863-3A01B8BFE3FB}" type="presOf" srcId="{D0A885C2-F4FD-434C-ADE8-1201859D9157}" destId="{D2F09A6C-1A78-4C81-8EDA-AB7F80CDD0F3}" srcOrd="0" destOrd="0" presId="urn:microsoft.com/office/officeart/2008/layout/VerticalCurvedList"/>
    <dgm:cxn modelId="{8AA8D185-6DEB-467B-AA78-D232468DEC72}" type="presOf" srcId="{CAF802C3-0C7E-4E64-8573-C30D853B5171}" destId="{22F471DF-1449-47EE-91F6-82F38A276A11}" srcOrd="0" destOrd="0" presId="urn:microsoft.com/office/officeart/2008/layout/VerticalCurvedList"/>
    <dgm:cxn modelId="{870B403D-0DC7-4544-BD38-7F1A9FC15146}" srcId="{D0A885C2-F4FD-434C-ADE8-1201859D9157}" destId="{26D69127-4882-437F-AD10-73A4FA6749CF}" srcOrd="2" destOrd="0" parTransId="{02FDC303-FB7B-4823-878B-1E171F4BBFE1}" sibTransId="{A7B94D1F-5A46-4F37-9338-C09B5C645174}"/>
    <dgm:cxn modelId="{787DF5C7-58BE-4F7B-A00A-703F1D75CDF0}" srcId="{D0A885C2-F4FD-434C-ADE8-1201859D9157}" destId="{CAF802C3-0C7E-4E64-8573-C30D853B5171}" srcOrd="0" destOrd="0" parTransId="{1DB74109-DDF6-4C65-B760-91D8E19C8F0B}" sibTransId="{15037376-8512-44CE-B7F4-CF431C0E5F8D}"/>
    <dgm:cxn modelId="{E0800670-44A8-4472-AE92-AD979973AA22}" type="presOf" srcId="{44BBD3AD-73A0-47C7-977A-2944C0E62084}" destId="{A497E2C0-6074-4158-8D1D-8310B2E91688}" srcOrd="0" destOrd="0" presId="urn:microsoft.com/office/officeart/2008/layout/VerticalCurvedList"/>
    <dgm:cxn modelId="{D7C2762B-8FF5-418A-8F88-6D25F57D3435}" srcId="{D0A885C2-F4FD-434C-ADE8-1201859D9157}" destId="{8035738B-A7CD-4F81-989B-B2DA2CF729FD}" srcOrd="1" destOrd="0" parTransId="{BD8A5CDF-2280-4B9F-884A-931112989921}" sibTransId="{983B26BD-607F-409A-AE98-CD2EF1FBEC6E}"/>
    <dgm:cxn modelId="{AB5FAB6F-FD2E-47D0-A2C2-E5A43606B514}" srcId="{D0A885C2-F4FD-434C-ADE8-1201859D9157}" destId="{44BBD3AD-73A0-47C7-977A-2944C0E62084}" srcOrd="3" destOrd="0" parTransId="{56E7A61A-BF48-400F-B697-EA6D63AE112C}" sibTransId="{6308DAFD-FF98-4499-AC95-610EFA24EFA2}"/>
    <dgm:cxn modelId="{2F8F196B-6264-415C-BD98-8F182BC1BF0D}" type="presOf" srcId="{15037376-8512-44CE-B7F4-CF431C0E5F8D}" destId="{305C6472-E45F-4F60-B75B-5E8EB62F1BCD}" srcOrd="0" destOrd="0" presId="urn:microsoft.com/office/officeart/2008/layout/VerticalCurvedList"/>
    <dgm:cxn modelId="{E3DB528B-74F6-4887-A915-1376197C19D6}" type="presParOf" srcId="{D2F09A6C-1A78-4C81-8EDA-AB7F80CDD0F3}" destId="{AA046A5E-75B9-49E7-AF98-51E79C6538FF}" srcOrd="0" destOrd="0" presId="urn:microsoft.com/office/officeart/2008/layout/VerticalCurvedList"/>
    <dgm:cxn modelId="{EB90C016-9968-4A16-BA92-D288FDB60599}" type="presParOf" srcId="{AA046A5E-75B9-49E7-AF98-51E79C6538FF}" destId="{3588FAE0-6127-4941-A526-F75E84C7DA59}" srcOrd="0" destOrd="0" presId="urn:microsoft.com/office/officeart/2008/layout/VerticalCurvedList"/>
    <dgm:cxn modelId="{F3ED0918-35F2-4C9D-8D9D-49EDE9702578}" type="presParOf" srcId="{3588FAE0-6127-4941-A526-F75E84C7DA59}" destId="{D1EEF819-483E-4E47-81FA-DB08933DE5A9}" srcOrd="0" destOrd="0" presId="urn:microsoft.com/office/officeart/2008/layout/VerticalCurvedList"/>
    <dgm:cxn modelId="{3A64F36B-39A4-4E99-ACB3-C6AD43ED966F}" type="presParOf" srcId="{3588FAE0-6127-4941-A526-F75E84C7DA59}" destId="{305C6472-E45F-4F60-B75B-5E8EB62F1BCD}" srcOrd="1" destOrd="0" presId="urn:microsoft.com/office/officeart/2008/layout/VerticalCurvedList"/>
    <dgm:cxn modelId="{E95572C1-C50E-4840-90A9-692CF1C06B64}" type="presParOf" srcId="{3588FAE0-6127-4941-A526-F75E84C7DA59}" destId="{3AAAEDD0-0692-4C7C-8215-CC951C5915F6}" srcOrd="2" destOrd="0" presId="urn:microsoft.com/office/officeart/2008/layout/VerticalCurvedList"/>
    <dgm:cxn modelId="{846B413B-86FB-4019-81EC-D839ADE9E95A}" type="presParOf" srcId="{3588FAE0-6127-4941-A526-F75E84C7DA59}" destId="{1E899DCC-B768-4B71-8974-A45C765FB295}" srcOrd="3" destOrd="0" presId="urn:microsoft.com/office/officeart/2008/layout/VerticalCurvedList"/>
    <dgm:cxn modelId="{1C3AE98F-5EB5-4F28-8F9D-4F50BA19C9CB}" type="presParOf" srcId="{AA046A5E-75B9-49E7-AF98-51E79C6538FF}" destId="{22F471DF-1449-47EE-91F6-82F38A276A11}" srcOrd="1" destOrd="0" presId="urn:microsoft.com/office/officeart/2008/layout/VerticalCurvedList"/>
    <dgm:cxn modelId="{AEFEE199-00FC-4458-879C-76C08124153C}" type="presParOf" srcId="{AA046A5E-75B9-49E7-AF98-51E79C6538FF}" destId="{E33CDC3B-6375-46FD-BEDD-30CCEECB5D0A}" srcOrd="2" destOrd="0" presId="urn:microsoft.com/office/officeart/2008/layout/VerticalCurvedList"/>
    <dgm:cxn modelId="{AC54AF2E-756A-4075-A0FE-E9547BA3FA13}" type="presParOf" srcId="{E33CDC3B-6375-46FD-BEDD-30CCEECB5D0A}" destId="{7E12BBFC-C01B-4593-878F-603B342C0AB1}" srcOrd="0" destOrd="0" presId="urn:microsoft.com/office/officeart/2008/layout/VerticalCurvedList"/>
    <dgm:cxn modelId="{48200A84-1EF3-41FF-A95C-1A33911057D9}" type="presParOf" srcId="{AA046A5E-75B9-49E7-AF98-51E79C6538FF}" destId="{531ABBF1-6857-434D-9AC3-FAC102348C0D}" srcOrd="3" destOrd="0" presId="urn:microsoft.com/office/officeart/2008/layout/VerticalCurvedList"/>
    <dgm:cxn modelId="{42F2C251-9078-4E21-9458-11BE1F43F364}" type="presParOf" srcId="{AA046A5E-75B9-49E7-AF98-51E79C6538FF}" destId="{1540B6E8-32ED-4E99-BD7A-80EB83592C97}" srcOrd="4" destOrd="0" presId="urn:microsoft.com/office/officeart/2008/layout/VerticalCurvedList"/>
    <dgm:cxn modelId="{5D32DE9B-2C38-407D-8C1F-5F487F86655B}" type="presParOf" srcId="{1540B6E8-32ED-4E99-BD7A-80EB83592C97}" destId="{E6E606B7-B341-4425-ABDE-8F2A549586AE}" srcOrd="0" destOrd="0" presId="urn:microsoft.com/office/officeart/2008/layout/VerticalCurvedList"/>
    <dgm:cxn modelId="{F8776237-B244-44B3-916E-3496A8CDED5E}" type="presParOf" srcId="{AA046A5E-75B9-49E7-AF98-51E79C6538FF}" destId="{3526886F-A6BB-43ED-A9FA-FDCA7676745F}" srcOrd="5" destOrd="0" presId="urn:microsoft.com/office/officeart/2008/layout/VerticalCurvedList"/>
    <dgm:cxn modelId="{BE41D0D6-FCAA-4968-AE54-32E1261AB222}" type="presParOf" srcId="{AA046A5E-75B9-49E7-AF98-51E79C6538FF}" destId="{12A84A21-60BD-4ACD-8195-B7C414895430}" srcOrd="6" destOrd="0" presId="urn:microsoft.com/office/officeart/2008/layout/VerticalCurvedList"/>
    <dgm:cxn modelId="{C988958A-D52E-4238-B651-58A91F775134}" type="presParOf" srcId="{12A84A21-60BD-4ACD-8195-B7C414895430}" destId="{D59CF7C1-89E6-4A13-9A7A-95922E0C337F}" srcOrd="0" destOrd="0" presId="urn:microsoft.com/office/officeart/2008/layout/VerticalCurvedList"/>
    <dgm:cxn modelId="{FE84FA69-B5BF-4354-87B7-A258777B18FC}" type="presParOf" srcId="{AA046A5E-75B9-49E7-AF98-51E79C6538FF}" destId="{A497E2C0-6074-4158-8D1D-8310B2E91688}" srcOrd="7" destOrd="0" presId="urn:microsoft.com/office/officeart/2008/layout/VerticalCurvedList"/>
    <dgm:cxn modelId="{96AFDB72-4887-43F5-B7A7-056449AB6B52}" type="presParOf" srcId="{AA046A5E-75B9-49E7-AF98-51E79C6538FF}" destId="{DA86A807-CA3F-4435-A778-A84E883A87F1}" srcOrd="8" destOrd="0" presId="urn:microsoft.com/office/officeart/2008/layout/VerticalCurvedList"/>
    <dgm:cxn modelId="{BE75EB36-0C17-44FC-BD7D-825236B67027}" type="presParOf" srcId="{DA86A807-CA3F-4435-A778-A84E883A87F1}" destId="{E6D030C4-2EEE-4EEC-8740-603D03092F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A885C2-F4FD-434C-ADE8-1201859D9157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CAF802C3-0C7E-4E64-8573-C30D853B5171}">
      <dgm:prSet phldrT="[テキスト]"/>
      <dgm:spPr/>
      <dgm:t>
        <a:bodyPr/>
        <a:lstStyle/>
        <a:p>
          <a:r>
            <a:rPr kumimoji="1" lang="ja-JP" altLang="en-US" dirty="0" smtClean="0"/>
            <a:t>環境面</a:t>
          </a:r>
          <a:endParaRPr kumimoji="1" lang="ja-JP" altLang="en-US" dirty="0"/>
        </a:p>
      </dgm:t>
    </dgm:pt>
    <dgm:pt modelId="{1DB74109-DDF6-4C65-B760-91D8E19C8F0B}" type="parTrans" cxnId="{787DF5C7-58BE-4F7B-A00A-703F1D75CDF0}">
      <dgm:prSet/>
      <dgm:spPr/>
      <dgm:t>
        <a:bodyPr/>
        <a:lstStyle/>
        <a:p>
          <a:endParaRPr kumimoji="1" lang="ja-JP" altLang="en-US"/>
        </a:p>
      </dgm:t>
    </dgm:pt>
    <dgm:pt modelId="{15037376-8512-44CE-B7F4-CF431C0E5F8D}" type="sibTrans" cxnId="{787DF5C7-58BE-4F7B-A00A-703F1D75CDF0}">
      <dgm:prSet/>
      <dgm:spPr/>
      <dgm:t>
        <a:bodyPr/>
        <a:lstStyle/>
        <a:p>
          <a:endParaRPr kumimoji="1" lang="ja-JP" altLang="en-US"/>
        </a:p>
      </dgm:t>
    </dgm:pt>
    <dgm:pt modelId="{44BBD3AD-73A0-47C7-977A-2944C0E62084}">
      <dgm:prSet phldrT="[テキスト]"/>
      <dgm:spPr/>
      <dgm:t>
        <a:bodyPr/>
        <a:lstStyle/>
        <a:p>
          <a:r>
            <a:rPr kumimoji="1" lang="ja-JP" altLang="en-US" dirty="0" smtClean="0"/>
            <a:t>生活面</a:t>
          </a:r>
          <a:endParaRPr kumimoji="1" lang="ja-JP" altLang="en-US" dirty="0"/>
        </a:p>
      </dgm:t>
    </dgm:pt>
    <dgm:pt modelId="{56E7A61A-BF48-400F-B697-EA6D63AE112C}" type="parTrans" cxnId="{AB5FAB6F-FD2E-47D0-A2C2-E5A43606B514}">
      <dgm:prSet/>
      <dgm:spPr/>
      <dgm:t>
        <a:bodyPr/>
        <a:lstStyle/>
        <a:p>
          <a:endParaRPr kumimoji="1" lang="ja-JP" altLang="en-US"/>
        </a:p>
      </dgm:t>
    </dgm:pt>
    <dgm:pt modelId="{6308DAFD-FF98-4499-AC95-610EFA24EFA2}" type="sibTrans" cxnId="{AB5FAB6F-FD2E-47D0-A2C2-E5A43606B514}">
      <dgm:prSet/>
      <dgm:spPr/>
      <dgm:t>
        <a:bodyPr/>
        <a:lstStyle/>
        <a:p>
          <a:endParaRPr kumimoji="1" lang="ja-JP" altLang="en-US"/>
        </a:p>
      </dgm:t>
    </dgm:pt>
    <dgm:pt modelId="{26D69127-4882-437F-AD10-73A4FA6749CF}">
      <dgm:prSet phldrT="[テキスト]"/>
      <dgm:spPr/>
      <dgm:t>
        <a:bodyPr/>
        <a:lstStyle/>
        <a:p>
          <a:r>
            <a:rPr kumimoji="1" lang="ja-JP" altLang="en-US" dirty="0" smtClean="0"/>
            <a:t>教育面</a:t>
          </a:r>
          <a:endParaRPr kumimoji="1" lang="ja-JP" altLang="en-US" dirty="0"/>
        </a:p>
      </dgm:t>
    </dgm:pt>
    <dgm:pt modelId="{02FDC303-FB7B-4823-878B-1E171F4BBFE1}" type="parTrans" cxnId="{870B403D-0DC7-4544-BD38-7F1A9FC15146}">
      <dgm:prSet/>
      <dgm:spPr/>
      <dgm:t>
        <a:bodyPr/>
        <a:lstStyle/>
        <a:p>
          <a:endParaRPr kumimoji="1" lang="ja-JP" altLang="en-US"/>
        </a:p>
      </dgm:t>
    </dgm:pt>
    <dgm:pt modelId="{A7B94D1F-5A46-4F37-9338-C09B5C645174}" type="sibTrans" cxnId="{870B403D-0DC7-4544-BD38-7F1A9FC15146}">
      <dgm:prSet/>
      <dgm:spPr/>
      <dgm:t>
        <a:bodyPr/>
        <a:lstStyle/>
        <a:p>
          <a:endParaRPr kumimoji="1" lang="ja-JP" altLang="en-US"/>
        </a:p>
      </dgm:t>
    </dgm:pt>
    <dgm:pt modelId="{8035738B-A7CD-4F81-989B-B2DA2CF729FD}">
      <dgm:prSet phldrT="[テキスト]"/>
      <dgm:spPr/>
      <dgm:t>
        <a:bodyPr/>
        <a:lstStyle/>
        <a:p>
          <a:r>
            <a:rPr kumimoji="1" lang="ja-JP" altLang="en-US" smtClean="0"/>
            <a:t>エネルギー面</a:t>
          </a:r>
          <a:endParaRPr kumimoji="1" lang="ja-JP" altLang="en-US" dirty="0"/>
        </a:p>
      </dgm:t>
    </dgm:pt>
    <dgm:pt modelId="{983B26BD-607F-409A-AE98-CD2EF1FBEC6E}" type="sibTrans" cxnId="{D7C2762B-8FF5-418A-8F88-6D25F57D3435}">
      <dgm:prSet/>
      <dgm:spPr/>
      <dgm:t>
        <a:bodyPr/>
        <a:lstStyle/>
        <a:p>
          <a:endParaRPr kumimoji="1" lang="ja-JP" altLang="en-US"/>
        </a:p>
      </dgm:t>
    </dgm:pt>
    <dgm:pt modelId="{BD8A5CDF-2280-4B9F-884A-931112989921}" type="parTrans" cxnId="{D7C2762B-8FF5-418A-8F88-6D25F57D3435}">
      <dgm:prSet/>
      <dgm:spPr/>
      <dgm:t>
        <a:bodyPr/>
        <a:lstStyle/>
        <a:p>
          <a:endParaRPr kumimoji="1" lang="ja-JP" altLang="en-US"/>
        </a:p>
      </dgm:t>
    </dgm:pt>
    <dgm:pt modelId="{D2F09A6C-1A78-4C81-8EDA-AB7F80CDD0F3}" type="pres">
      <dgm:prSet presAssocID="{D0A885C2-F4FD-434C-ADE8-1201859D91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kumimoji="1" lang="ja-JP" altLang="en-US"/>
        </a:p>
      </dgm:t>
    </dgm:pt>
    <dgm:pt modelId="{AA046A5E-75B9-49E7-AF98-51E79C6538FF}" type="pres">
      <dgm:prSet presAssocID="{D0A885C2-F4FD-434C-ADE8-1201859D9157}" presName="Name1" presStyleCnt="0"/>
      <dgm:spPr/>
    </dgm:pt>
    <dgm:pt modelId="{3588FAE0-6127-4941-A526-F75E84C7DA59}" type="pres">
      <dgm:prSet presAssocID="{D0A885C2-F4FD-434C-ADE8-1201859D9157}" presName="cycle" presStyleCnt="0"/>
      <dgm:spPr/>
    </dgm:pt>
    <dgm:pt modelId="{D1EEF819-483E-4E47-81FA-DB08933DE5A9}" type="pres">
      <dgm:prSet presAssocID="{D0A885C2-F4FD-434C-ADE8-1201859D9157}" presName="srcNode" presStyleLbl="node1" presStyleIdx="0" presStyleCnt="4"/>
      <dgm:spPr/>
    </dgm:pt>
    <dgm:pt modelId="{305C6472-E45F-4F60-B75B-5E8EB62F1BCD}" type="pres">
      <dgm:prSet presAssocID="{D0A885C2-F4FD-434C-ADE8-1201859D9157}" presName="conn" presStyleLbl="parChTrans1D2" presStyleIdx="0" presStyleCnt="1"/>
      <dgm:spPr/>
      <dgm:t>
        <a:bodyPr/>
        <a:lstStyle/>
        <a:p>
          <a:endParaRPr kumimoji="1" lang="ja-JP" altLang="en-US"/>
        </a:p>
      </dgm:t>
    </dgm:pt>
    <dgm:pt modelId="{3AAAEDD0-0692-4C7C-8215-CC951C5915F6}" type="pres">
      <dgm:prSet presAssocID="{D0A885C2-F4FD-434C-ADE8-1201859D9157}" presName="extraNode" presStyleLbl="node1" presStyleIdx="0" presStyleCnt="4"/>
      <dgm:spPr/>
    </dgm:pt>
    <dgm:pt modelId="{1E899DCC-B768-4B71-8974-A45C765FB295}" type="pres">
      <dgm:prSet presAssocID="{D0A885C2-F4FD-434C-ADE8-1201859D9157}" presName="dstNode" presStyleLbl="node1" presStyleIdx="0" presStyleCnt="4"/>
      <dgm:spPr/>
    </dgm:pt>
    <dgm:pt modelId="{22F471DF-1449-47EE-91F6-82F38A276A11}" type="pres">
      <dgm:prSet presAssocID="{CAF802C3-0C7E-4E64-8573-C30D853B517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33CDC3B-6375-46FD-BEDD-30CCEECB5D0A}" type="pres">
      <dgm:prSet presAssocID="{CAF802C3-0C7E-4E64-8573-C30D853B5171}" presName="accent_1" presStyleCnt="0"/>
      <dgm:spPr/>
    </dgm:pt>
    <dgm:pt modelId="{7E12BBFC-C01B-4593-878F-603B342C0AB1}" type="pres">
      <dgm:prSet presAssocID="{CAF802C3-0C7E-4E64-8573-C30D853B5171}" presName="accentRepeatNode" presStyleLbl="solidFgAcc1" presStyleIdx="0" presStyleCnt="4"/>
      <dgm:spPr/>
    </dgm:pt>
    <dgm:pt modelId="{531ABBF1-6857-434D-9AC3-FAC102348C0D}" type="pres">
      <dgm:prSet presAssocID="{8035738B-A7CD-4F81-989B-B2DA2CF729F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540B6E8-32ED-4E99-BD7A-80EB83592C97}" type="pres">
      <dgm:prSet presAssocID="{8035738B-A7CD-4F81-989B-B2DA2CF729FD}" presName="accent_2" presStyleCnt="0"/>
      <dgm:spPr/>
    </dgm:pt>
    <dgm:pt modelId="{E6E606B7-B341-4425-ABDE-8F2A549586AE}" type="pres">
      <dgm:prSet presAssocID="{8035738B-A7CD-4F81-989B-B2DA2CF729FD}" presName="accentRepeatNode" presStyleLbl="solidFgAcc1" presStyleIdx="1" presStyleCnt="4"/>
      <dgm:spPr/>
    </dgm:pt>
    <dgm:pt modelId="{3526886F-A6BB-43ED-A9FA-FDCA7676745F}" type="pres">
      <dgm:prSet presAssocID="{26D69127-4882-437F-AD10-73A4FA6749C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2A84A21-60BD-4ACD-8195-B7C414895430}" type="pres">
      <dgm:prSet presAssocID="{26D69127-4882-437F-AD10-73A4FA6749CF}" presName="accent_3" presStyleCnt="0"/>
      <dgm:spPr/>
    </dgm:pt>
    <dgm:pt modelId="{D59CF7C1-89E6-4A13-9A7A-95922E0C337F}" type="pres">
      <dgm:prSet presAssocID="{26D69127-4882-437F-AD10-73A4FA6749CF}" presName="accentRepeatNode" presStyleLbl="solidFgAcc1" presStyleIdx="2" presStyleCnt="4"/>
      <dgm:spPr/>
    </dgm:pt>
    <dgm:pt modelId="{A497E2C0-6074-4158-8D1D-8310B2E91688}" type="pres">
      <dgm:prSet presAssocID="{44BBD3AD-73A0-47C7-977A-2944C0E6208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86A807-CA3F-4435-A778-A84E883A87F1}" type="pres">
      <dgm:prSet presAssocID="{44BBD3AD-73A0-47C7-977A-2944C0E62084}" presName="accent_4" presStyleCnt="0"/>
      <dgm:spPr/>
    </dgm:pt>
    <dgm:pt modelId="{E6D030C4-2EEE-4EEC-8740-603D03092F01}" type="pres">
      <dgm:prSet presAssocID="{44BBD3AD-73A0-47C7-977A-2944C0E62084}" presName="accentRepeatNode" presStyleLbl="solidFgAcc1" presStyleIdx="3" presStyleCnt="4"/>
      <dgm:spPr/>
    </dgm:pt>
  </dgm:ptLst>
  <dgm:cxnLst>
    <dgm:cxn modelId="{F144429C-FCE2-4F67-87C4-173C68A7844C}" type="presOf" srcId="{26D69127-4882-437F-AD10-73A4FA6749CF}" destId="{3526886F-A6BB-43ED-A9FA-FDCA7676745F}" srcOrd="0" destOrd="0" presId="urn:microsoft.com/office/officeart/2008/layout/VerticalCurvedList"/>
    <dgm:cxn modelId="{9109E2CE-3BC8-48A8-8B7A-91AD6E80B1A7}" type="presOf" srcId="{D0A885C2-F4FD-434C-ADE8-1201859D9157}" destId="{D2F09A6C-1A78-4C81-8EDA-AB7F80CDD0F3}" srcOrd="0" destOrd="0" presId="urn:microsoft.com/office/officeart/2008/layout/VerticalCurvedList"/>
    <dgm:cxn modelId="{D5C6F957-E01C-4F60-8258-E08CADEC7994}" type="presOf" srcId="{44BBD3AD-73A0-47C7-977A-2944C0E62084}" destId="{A497E2C0-6074-4158-8D1D-8310B2E91688}" srcOrd="0" destOrd="0" presId="urn:microsoft.com/office/officeart/2008/layout/VerticalCurvedList"/>
    <dgm:cxn modelId="{870B403D-0DC7-4544-BD38-7F1A9FC15146}" srcId="{D0A885C2-F4FD-434C-ADE8-1201859D9157}" destId="{26D69127-4882-437F-AD10-73A4FA6749CF}" srcOrd="2" destOrd="0" parTransId="{02FDC303-FB7B-4823-878B-1E171F4BBFE1}" sibTransId="{A7B94D1F-5A46-4F37-9338-C09B5C645174}"/>
    <dgm:cxn modelId="{D0A5A364-767B-495D-87DF-E7D8BEBB70F2}" type="presOf" srcId="{8035738B-A7CD-4F81-989B-B2DA2CF729FD}" destId="{531ABBF1-6857-434D-9AC3-FAC102348C0D}" srcOrd="0" destOrd="0" presId="urn:microsoft.com/office/officeart/2008/layout/VerticalCurvedList"/>
    <dgm:cxn modelId="{787DF5C7-58BE-4F7B-A00A-703F1D75CDF0}" srcId="{D0A885C2-F4FD-434C-ADE8-1201859D9157}" destId="{CAF802C3-0C7E-4E64-8573-C30D853B5171}" srcOrd="0" destOrd="0" parTransId="{1DB74109-DDF6-4C65-B760-91D8E19C8F0B}" sibTransId="{15037376-8512-44CE-B7F4-CF431C0E5F8D}"/>
    <dgm:cxn modelId="{D7C2762B-8FF5-418A-8F88-6D25F57D3435}" srcId="{D0A885C2-F4FD-434C-ADE8-1201859D9157}" destId="{8035738B-A7CD-4F81-989B-B2DA2CF729FD}" srcOrd="1" destOrd="0" parTransId="{BD8A5CDF-2280-4B9F-884A-931112989921}" sibTransId="{983B26BD-607F-409A-AE98-CD2EF1FBEC6E}"/>
    <dgm:cxn modelId="{AB5FAB6F-FD2E-47D0-A2C2-E5A43606B514}" srcId="{D0A885C2-F4FD-434C-ADE8-1201859D9157}" destId="{44BBD3AD-73A0-47C7-977A-2944C0E62084}" srcOrd="3" destOrd="0" parTransId="{56E7A61A-BF48-400F-B697-EA6D63AE112C}" sibTransId="{6308DAFD-FF98-4499-AC95-610EFA24EFA2}"/>
    <dgm:cxn modelId="{5852FD37-42CB-4ABD-8BB8-8F8FFC85CB5F}" type="presOf" srcId="{CAF802C3-0C7E-4E64-8573-C30D853B5171}" destId="{22F471DF-1449-47EE-91F6-82F38A276A11}" srcOrd="0" destOrd="0" presId="urn:microsoft.com/office/officeart/2008/layout/VerticalCurvedList"/>
    <dgm:cxn modelId="{E2988630-44FF-4777-97BE-C44845B3A36E}" type="presOf" srcId="{15037376-8512-44CE-B7F4-CF431C0E5F8D}" destId="{305C6472-E45F-4F60-B75B-5E8EB62F1BCD}" srcOrd="0" destOrd="0" presId="urn:microsoft.com/office/officeart/2008/layout/VerticalCurvedList"/>
    <dgm:cxn modelId="{75ABBFC8-8ED1-4787-B0B3-97CEF7DC2D78}" type="presParOf" srcId="{D2F09A6C-1A78-4C81-8EDA-AB7F80CDD0F3}" destId="{AA046A5E-75B9-49E7-AF98-51E79C6538FF}" srcOrd="0" destOrd="0" presId="urn:microsoft.com/office/officeart/2008/layout/VerticalCurvedList"/>
    <dgm:cxn modelId="{A424E5C8-BA46-4765-8B41-F9A701382CB4}" type="presParOf" srcId="{AA046A5E-75B9-49E7-AF98-51E79C6538FF}" destId="{3588FAE0-6127-4941-A526-F75E84C7DA59}" srcOrd="0" destOrd="0" presId="urn:microsoft.com/office/officeart/2008/layout/VerticalCurvedList"/>
    <dgm:cxn modelId="{36E3C455-9496-4ED5-B120-8CD33E1970CF}" type="presParOf" srcId="{3588FAE0-6127-4941-A526-F75E84C7DA59}" destId="{D1EEF819-483E-4E47-81FA-DB08933DE5A9}" srcOrd="0" destOrd="0" presId="urn:microsoft.com/office/officeart/2008/layout/VerticalCurvedList"/>
    <dgm:cxn modelId="{F7B539FD-F359-42B6-81EC-F4CB293E91B1}" type="presParOf" srcId="{3588FAE0-6127-4941-A526-F75E84C7DA59}" destId="{305C6472-E45F-4F60-B75B-5E8EB62F1BCD}" srcOrd="1" destOrd="0" presId="urn:microsoft.com/office/officeart/2008/layout/VerticalCurvedList"/>
    <dgm:cxn modelId="{C7D883D5-9264-48F4-B9A3-F5EEA0A8363A}" type="presParOf" srcId="{3588FAE0-6127-4941-A526-F75E84C7DA59}" destId="{3AAAEDD0-0692-4C7C-8215-CC951C5915F6}" srcOrd="2" destOrd="0" presId="urn:microsoft.com/office/officeart/2008/layout/VerticalCurvedList"/>
    <dgm:cxn modelId="{9F88EE2A-ABF9-4D53-88F0-7FB67C9EE798}" type="presParOf" srcId="{3588FAE0-6127-4941-A526-F75E84C7DA59}" destId="{1E899DCC-B768-4B71-8974-A45C765FB295}" srcOrd="3" destOrd="0" presId="urn:microsoft.com/office/officeart/2008/layout/VerticalCurvedList"/>
    <dgm:cxn modelId="{FBDE10CE-EBB4-4C2C-9454-188A6690E3C7}" type="presParOf" srcId="{AA046A5E-75B9-49E7-AF98-51E79C6538FF}" destId="{22F471DF-1449-47EE-91F6-82F38A276A11}" srcOrd="1" destOrd="0" presId="urn:microsoft.com/office/officeart/2008/layout/VerticalCurvedList"/>
    <dgm:cxn modelId="{46DC73B1-DDD1-4B05-A96E-9E8B08CE8EE1}" type="presParOf" srcId="{AA046A5E-75B9-49E7-AF98-51E79C6538FF}" destId="{E33CDC3B-6375-46FD-BEDD-30CCEECB5D0A}" srcOrd="2" destOrd="0" presId="urn:microsoft.com/office/officeart/2008/layout/VerticalCurvedList"/>
    <dgm:cxn modelId="{F73C2F64-92EE-4574-A1B7-ECA0C4F277E9}" type="presParOf" srcId="{E33CDC3B-6375-46FD-BEDD-30CCEECB5D0A}" destId="{7E12BBFC-C01B-4593-878F-603B342C0AB1}" srcOrd="0" destOrd="0" presId="urn:microsoft.com/office/officeart/2008/layout/VerticalCurvedList"/>
    <dgm:cxn modelId="{B4E10D54-FDC5-47B3-BA75-64EEF86E0492}" type="presParOf" srcId="{AA046A5E-75B9-49E7-AF98-51E79C6538FF}" destId="{531ABBF1-6857-434D-9AC3-FAC102348C0D}" srcOrd="3" destOrd="0" presId="urn:microsoft.com/office/officeart/2008/layout/VerticalCurvedList"/>
    <dgm:cxn modelId="{33FDF398-E454-4D8F-910D-91FE60A9991D}" type="presParOf" srcId="{AA046A5E-75B9-49E7-AF98-51E79C6538FF}" destId="{1540B6E8-32ED-4E99-BD7A-80EB83592C97}" srcOrd="4" destOrd="0" presId="urn:microsoft.com/office/officeart/2008/layout/VerticalCurvedList"/>
    <dgm:cxn modelId="{A85AE12D-81A7-4A6B-8190-7571D328C7D2}" type="presParOf" srcId="{1540B6E8-32ED-4E99-BD7A-80EB83592C97}" destId="{E6E606B7-B341-4425-ABDE-8F2A549586AE}" srcOrd="0" destOrd="0" presId="urn:microsoft.com/office/officeart/2008/layout/VerticalCurvedList"/>
    <dgm:cxn modelId="{981BCAA9-3104-4ED5-B37F-D06A4608745D}" type="presParOf" srcId="{AA046A5E-75B9-49E7-AF98-51E79C6538FF}" destId="{3526886F-A6BB-43ED-A9FA-FDCA7676745F}" srcOrd="5" destOrd="0" presId="urn:microsoft.com/office/officeart/2008/layout/VerticalCurvedList"/>
    <dgm:cxn modelId="{5AD481E8-84BA-4B79-A60E-D81F6EDEA47E}" type="presParOf" srcId="{AA046A5E-75B9-49E7-AF98-51E79C6538FF}" destId="{12A84A21-60BD-4ACD-8195-B7C414895430}" srcOrd="6" destOrd="0" presId="urn:microsoft.com/office/officeart/2008/layout/VerticalCurvedList"/>
    <dgm:cxn modelId="{ADA64A96-EACF-4A76-9DE7-3A2059193221}" type="presParOf" srcId="{12A84A21-60BD-4ACD-8195-B7C414895430}" destId="{D59CF7C1-89E6-4A13-9A7A-95922E0C337F}" srcOrd="0" destOrd="0" presId="urn:microsoft.com/office/officeart/2008/layout/VerticalCurvedList"/>
    <dgm:cxn modelId="{26F6A2DF-FEF6-4E3A-818E-2959E4D01234}" type="presParOf" srcId="{AA046A5E-75B9-49E7-AF98-51E79C6538FF}" destId="{A497E2C0-6074-4158-8D1D-8310B2E91688}" srcOrd="7" destOrd="0" presId="urn:microsoft.com/office/officeart/2008/layout/VerticalCurvedList"/>
    <dgm:cxn modelId="{52C4182F-4FE6-452D-8FD9-70CFEEAB489D}" type="presParOf" srcId="{AA046A5E-75B9-49E7-AF98-51E79C6538FF}" destId="{DA86A807-CA3F-4435-A778-A84E883A87F1}" srcOrd="8" destOrd="0" presId="urn:microsoft.com/office/officeart/2008/layout/VerticalCurvedList"/>
    <dgm:cxn modelId="{6711DF1D-C792-4283-B612-624BD629F65A}" type="presParOf" srcId="{DA86A807-CA3F-4435-A778-A84E883A87F1}" destId="{E6D030C4-2EEE-4EEC-8740-603D03092F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A885C2-F4FD-434C-ADE8-1201859D9157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CAF802C3-0C7E-4E64-8573-C30D853B5171}">
      <dgm:prSet phldrT="[テキスト]"/>
      <dgm:spPr/>
      <dgm:t>
        <a:bodyPr/>
        <a:lstStyle/>
        <a:p>
          <a:r>
            <a:rPr kumimoji="1" lang="ja-JP" altLang="en-US" dirty="0" smtClean="0"/>
            <a:t>環境面</a:t>
          </a:r>
          <a:endParaRPr kumimoji="1" lang="ja-JP" altLang="en-US" dirty="0"/>
        </a:p>
      </dgm:t>
    </dgm:pt>
    <dgm:pt modelId="{1DB74109-DDF6-4C65-B760-91D8E19C8F0B}" type="parTrans" cxnId="{787DF5C7-58BE-4F7B-A00A-703F1D75CDF0}">
      <dgm:prSet/>
      <dgm:spPr/>
      <dgm:t>
        <a:bodyPr/>
        <a:lstStyle/>
        <a:p>
          <a:endParaRPr kumimoji="1" lang="ja-JP" altLang="en-US"/>
        </a:p>
      </dgm:t>
    </dgm:pt>
    <dgm:pt modelId="{15037376-8512-44CE-B7F4-CF431C0E5F8D}" type="sibTrans" cxnId="{787DF5C7-58BE-4F7B-A00A-703F1D75CDF0}">
      <dgm:prSet/>
      <dgm:spPr/>
      <dgm:t>
        <a:bodyPr/>
        <a:lstStyle/>
        <a:p>
          <a:endParaRPr kumimoji="1" lang="ja-JP" altLang="en-US"/>
        </a:p>
      </dgm:t>
    </dgm:pt>
    <dgm:pt modelId="{44BBD3AD-73A0-47C7-977A-2944C0E62084}">
      <dgm:prSet phldrT="[テキスト]"/>
      <dgm:spPr/>
      <dgm:t>
        <a:bodyPr/>
        <a:lstStyle/>
        <a:p>
          <a:r>
            <a:rPr kumimoji="1" lang="ja-JP" altLang="en-US" dirty="0" smtClean="0"/>
            <a:t>生活面</a:t>
          </a:r>
          <a:endParaRPr kumimoji="1" lang="ja-JP" altLang="en-US" dirty="0"/>
        </a:p>
      </dgm:t>
    </dgm:pt>
    <dgm:pt modelId="{56E7A61A-BF48-400F-B697-EA6D63AE112C}" type="parTrans" cxnId="{AB5FAB6F-FD2E-47D0-A2C2-E5A43606B514}">
      <dgm:prSet/>
      <dgm:spPr/>
      <dgm:t>
        <a:bodyPr/>
        <a:lstStyle/>
        <a:p>
          <a:endParaRPr kumimoji="1" lang="ja-JP" altLang="en-US"/>
        </a:p>
      </dgm:t>
    </dgm:pt>
    <dgm:pt modelId="{6308DAFD-FF98-4499-AC95-610EFA24EFA2}" type="sibTrans" cxnId="{AB5FAB6F-FD2E-47D0-A2C2-E5A43606B514}">
      <dgm:prSet/>
      <dgm:spPr/>
      <dgm:t>
        <a:bodyPr/>
        <a:lstStyle/>
        <a:p>
          <a:endParaRPr kumimoji="1" lang="ja-JP" altLang="en-US"/>
        </a:p>
      </dgm:t>
    </dgm:pt>
    <dgm:pt modelId="{26D69127-4882-437F-AD10-73A4FA6749CF}">
      <dgm:prSet phldrT="[テキスト]"/>
      <dgm:spPr/>
      <dgm:t>
        <a:bodyPr/>
        <a:lstStyle/>
        <a:p>
          <a:r>
            <a:rPr kumimoji="1" lang="ja-JP" altLang="en-US" dirty="0" smtClean="0"/>
            <a:t>教育面</a:t>
          </a:r>
          <a:endParaRPr kumimoji="1" lang="ja-JP" altLang="en-US" dirty="0"/>
        </a:p>
      </dgm:t>
    </dgm:pt>
    <dgm:pt modelId="{02FDC303-FB7B-4823-878B-1E171F4BBFE1}" type="parTrans" cxnId="{870B403D-0DC7-4544-BD38-7F1A9FC15146}">
      <dgm:prSet/>
      <dgm:spPr/>
      <dgm:t>
        <a:bodyPr/>
        <a:lstStyle/>
        <a:p>
          <a:endParaRPr kumimoji="1" lang="ja-JP" altLang="en-US"/>
        </a:p>
      </dgm:t>
    </dgm:pt>
    <dgm:pt modelId="{A7B94D1F-5A46-4F37-9338-C09B5C645174}" type="sibTrans" cxnId="{870B403D-0DC7-4544-BD38-7F1A9FC15146}">
      <dgm:prSet/>
      <dgm:spPr/>
      <dgm:t>
        <a:bodyPr/>
        <a:lstStyle/>
        <a:p>
          <a:endParaRPr kumimoji="1" lang="ja-JP" altLang="en-US"/>
        </a:p>
      </dgm:t>
    </dgm:pt>
    <dgm:pt modelId="{8035738B-A7CD-4F81-989B-B2DA2CF729FD}">
      <dgm:prSet phldrT="[テキスト]"/>
      <dgm:spPr/>
      <dgm:t>
        <a:bodyPr/>
        <a:lstStyle/>
        <a:p>
          <a:r>
            <a:rPr kumimoji="1" lang="ja-JP" altLang="en-US" smtClean="0"/>
            <a:t>エネルギー面</a:t>
          </a:r>
          <a:endParaRPr kumimoji="1" lang="ja-JP" altLang="en-US" dirty="0"/>
        </a:p>
      </dgm:t>
    </dgm:pt>
    <dgm:pt modelId="{983B26BD-607F-409A-AE98-CD2EF1FBEC6E}" type="sibTrans" cxnId="{D7C2762B-8FF5-418A-8F88-6D25F57D3435}">
      <dgm:prSet/>
      <dgm:spPr/>
      <dgm:t>
        <a:bodyPr/>
        <a:lstStyle/>
        <a:p>
          <a:endParaRPr kumimoji="1" lang="ja-JP" altLang="en-US"/>
        </a:p>
      </dgm:t>
    </dgm:pt>
    <dgm:pt modelId="{BD8A5CDF-2280-4B9F-884A-931112989921}" type="parTrans" cxnId="{D7C2762B-8FF5-418A-8F88-6D25F57D3435}">
      <dgm:prSet/>
      <dgm:spPr/>
      <dgm:t>
        <a:bodyPr/>
        <a:lstStyle/>
        <a:p>
          <a:endParaRPr kumimoji="1" lang="ja-JP" altLang="en-US"/>
        </a:p>
      </dgm:t>
    </dgm:pt>
    <dgm:pt modelId="{D2F09A6C-1A78-4C81-8EDA-AB7F80CDD0F3}" type="pres">
      <dgm:prSet presAssocID="{D0A885C2-F4FD-434C-ADE8-1201859D91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kumimoji="1" lang="ja-JP" altLang="en-US"/>
        </a:p>
      </dgm:t>
    </dgm:pt>
    <dgm:pt modelId="{AA046A5E-75B9-49E7-AF98-51E79C6538FF}" type="pres">
      <dgm:prSet presAssocID="{D0A885C2-F4FD-434C-ADE8-1201859D9157}" presName="Name1" presStyleCnt="0"/>
      <dgm:spPr/>
    </dgm:pt>
    <dgm:pt modelId="{3588FAE0-6127-4941-A526-F75E84C7DA59}" type="pres">
      <dgm:prSet presAssocID="{D0A885C2-F4FD-434C-ADE8-1201859D9157}" presName="cycle" presStyleCnt="0"/>
      <dgm:spPr/>
    </dgm:pt>
    <dgm:pt modelId="{D1EEF819-483E-4E47-81FA-DB08933DE5A9}" type="pres">
      <dgm:prSet presAssocID="{D0A885C2-F4FD-434C-ADE8-1201859D9157}" presName="srcNode" presStyleLbl="node1" presStyleIdx="0" presStyleCnt="4"/>
      <dgm:spPr/>
    </dgm:pt>
    <dgm:pt modelId="{305C6472-E45F-4F60-B75B-5E8EB62F1BCD}" type="pres">
      <dgm:prSet presAssocID="{D0A885C2-F4FD-434C-ADE8-1201859D9157}" presName="conn" presStyleLbl="parChTrans1D2" presStyleIdx="0" presStyleCnt="1"/>
      <dgm:spPr/>
      <dgm:t>
        <a:bodyPr/>
        <a:lstStyle/>
        <a:p>
          <a:endParaRPr kumimoji="1" lang="ja-JP" altLang="en-US"/>
        </a:p>
      </dgm:t>
    </dgm:pt>
    <dgm:pt modelId="{3AAAEDD0-0692-4C7C-8215-CC951C5915F6}" type="pres">
      <dgm:prSet presAssocID="{D0A885C2-F4FD-434C-ADE8-1201859D9157}" presName="extraNode" presStyleLbl="node1" presStyleIdx="0" presStyleCnt="4"/>
      <dgm:spPr/>
    </dgm:pt>
    <dgm:pt modelId="{1E899DCC-B768-4B71-8974-A45C765FB295}" type="pres">
      <dgm:prSet presAssocID="{D0A885C2-F4FD-434C-ADE8-1201859D9157}" presName="dstNode" presStyleLbl="node1" presStyleIdx="0" presStyleCnt="4"/>
      <dgm:spPr/>
    </dgm:pt>
    <dgm:pt modelId="{22F471DF-1449-47EE-91F6-82F38A276A11}" type="pres">
      <dgm:prSet presAssocID="{CAF802C3-0C7E-4E64-8573-C30D853B517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33CDC3B-6375-46FD-BEDD-30CCEECB5D0A}" type="pres">
      <dgm:prSet presAssocID="{CAF802C3-0C7E-4E64-8573-C30D853B5171}" presName="accent_1" presStyleCnt="0"/>
      <dgm:spPr/>
    </dgm:pt>
    <dgm:pt modelId="{7E12BBFC-C01B-4593-878F-603B342C0AB1}" type="pres">
      <dgm:prSet presAssocID="{CAF802C3-0C7E-4E64-8573-C30D853B5171}" presName="accentRepeatNode" presStyleLbl="solidFgAcc1" presStyleIdx="0" presStyleCnt="4"/>
      <dgm:spPr/>
    </dgm:pt>
    <dgm:pt modelId="{531ABBF1-6857-434D-9AC3-FAC102348C0D}" type="pres">
      <dgm:prSet presAssocID="{8035738B-A7CD-4F81-989B-B2DA2CF729F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540B6E8-32ED-4E99-BD7A-80EB83592C97}" type="pres">
      <dgm:prSet presAssocID="{8035738B-A7CD-4F81-989B-B2DA2CF729FD}" presName="accent_2" presStyleCnt="0"/>
      <dgm:spPr/>
    </dgm:pt>
    <dgm:pt modelId="{E6E606B7-B341-4425-ABDE-8F2A549586AE}" type="pres">
      <dgm:prSet presAssocID="{8035738B-A7CD-4F81-989B-B2DA2CF729FD}" presName="accentRepeatNode" presStyleLbl="solidFgAcc1" presStyleIdx="1" presStyleCnt="4"/>
      <dgm:spPr/>
    </dgm:pt>
    <dgm:pt modelId="{3526886F-A6BB-43ED-A9FA-FDCA7676745F}" type="pres">
      <dgm:prSet presAssocID="{26D69127-4882-437F-AD10-73A4FA6749C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2A84A21-60BD-4ACD-8195-B7C414895430}" type="pres">
      <dgm:prSet presAssocID="{26D69127-4882-437F-AD10-73A4FA6749CF}" presName="accent_3" presStyleCnt="0"/>
      <dgm:spPr/>
    </dgm:pt>
    <dgm:pt modelId="{D59CF7C1-89E6-4A13-9A7A-95922E0C337F}" type="pres">
      <dgm:prSet presAssocID="{26D69127-4882-437F-AD10-73A4FA6749CF}" presName="accentRepeatNode" presStyleLbl="solidFgAcc1" presStyleIdx="2" presStyleCnt="4"/>
      <dgm:spPr/>
    </dgm:pt>
    <dgm:pt modelId="{A497E2C0-6074-4158-8D1D-8310B2E91688}" type="pres">
      <dgm:prSet presAssocID="{44BBD3AD-73A0-47C7-977A-2944C0E6208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86A807-CA3F-4435-A778-A84E883A87F1}" type="pres">
      <dgm:prSet presAssocID="{44BBD3AD-73A0-47C7-977A-2944C0E62084}" presName="accent_4" presStyleCnt="0"/>
      <dgm:spPr/>
    </dgm:pt>
    <dgm:pt modelId="{E6D030C4-2EEE-4EEC-8740-603D03092F01}" type="pres">
      <dgm:prSet presAssocID="{44BBD3AD-73A0-47C7-977A-2944C0E62084}" presName="accentRepeatNode" presStyleLbl="solidFgAcc1" presStyleIdx="3" presStyleCnt="4"/>
      <dgm:spPr/>
    </dgm:pt>
  </dgm:ptLst>
  <dgm:cxnLst>
    <dgm:cxn modelId="{D7C2762B-8FF5-418A-8F88-6D25F57D3435}" srcId="{D0A885C2-F4FD-434C-ADE8-1201859D9157}" destId="{8035738B-A7CD-4F81-989B-B2DA2CF729FD}" srcOrd="1" destOrd="0" parTransId="{BD8A5CDF-2280-4B9F-884A-931112989921}" sibTransId="{983B26BD-607F-409A-AE98-CD2EF1FBEC6E}"/>
    <dgm:cxn modelId="{469B7108-B99A-4720-946D-75472ED71EA7}" type="presOf" srcId="{CAF802C3-0C7E-4E64-8573-C30D853B5171}" destId="{22F471DF-1449-47EE-91F6-82F38A276A11}" srcOrd="0" destOrd="0" presId="urn:microsoft.com/office/officeart/2008/layout/VerticalCurvedList"/>
    <dgm:cxn modelId="{AB5FAB6F-FD2E-47D0-A2C2-E5A43606B514}" srcId="{D0A885C2-F4FD-434C-ADE8-1201859D9157}" destId="{44BBD3AD-73A0-47C7-977A-2944C0E62084}" srcOrd="3" destOrd="0" parTransId="{56E7A61A-BF48-400F-B697-EA6D63AE112C}" sibTransId="{6308DAFD-FF98-4499-AC95-610EFA24EFA2}"/>
    <dgm:cxn modelId="{870B403D-0DC7-4544-BD38-7F1A9FC15146}" srcId="{D0A885C2-F4FD-434C-ADE8-1201859D9157}" destId="{26D69127-4882-437F-AD10-73A4FA6749CF}" srcOrd="2" destOrd="0" parTransId="{02FDC303-FB7B-4823-878B-1E171F4BBFE1}" sibTransId="{A7B94D1F-5A46-4F37-9338-C09B5C645174}"/>
    <dgm:cxn modelId="{D816298D-E8DE-4CDE-A833-3DB73D8BDCE9}" type="presOf" srcId="{26D69127-4882-437F-AD10-73A4FA6749CF}" destId="{3526886F-A6BB-43ED-A9FA-FDCA7676745F}" srcOrd="0" destOrd="0" presId="urn:microsoft.com/office/officeart/2008/layout/VerticalCurvedList"/>
    <dgm:cxn modelId="{914E0023-93CB-43A9-A926-5CD4121E344C}" type="presOf" srcId="{8035738B-A7CD-4F81-989B-B2DA2CF729FD}" destId="{531ABBF1-6857-434D-9AC3-FAC102348C0D}" srcOrd="0" destOrd="0" presId="urn:microsoft.com/office/officeart/2008/layout/VerticalCurvedList"/>
    <dgm:cxn modelId="{787DF5C7-58BE-4F7B-A00A-703F1D75CDF0}" srcId="{D0A885C2-F4FD-434C-ADE8-1201859D9157}" destId="{CAF802C3-0C7E-4E64-8573-C30D853B5171}" srcOrd="0" destOrd="0" parTransId="{1DB74109-DDF6-4C65-B760-91D8E19C8F0B}" sibTransId="{15037376-8512-44CE-B7F4-CF431C0E5F8D}"/>
    <dgm:cxn modelId="{B221499C-4C05-4C2B-9993-8CEA4D21164B}" type="presOf" srcId="{D0A885C2-F4FD-434C-ADE8-1201859D9157}" destId="{D2F09A6C-1A78-4C81-8EDA-AB7F80CDD0F3}" srcOrd="0" destOrd="0" presId="urn:microsoft.com/office/officeart/2008/layout/VerticalCurvedList"/>
    <dgm:cxn modelId="{D3AB13D1-2699-474B-A7FE-F419D02FFD38}" type="presOf" srcId="{44BBD3AD-73A0-47C7-977A-2944C0E62084}" destId="{A497E2C0-6074-4158-8D1D-8310B2E91688}" srcOrd="0" destOrd="0" presId="urn:microsoft.com/office/officeart/2008/layout/VerticalCurvedList"/>
    <dgm:cxn modelId="{420E2D9B-83B6-4650-BAE8-5076DE596758}" type="presOf" srcId="{15037376-8512-44CE-B7F4-CF431C0E5F8D}" destId="{305C6472-E45F-4F60-B75B-5E8EB62F1BCD}" srcOrd="0" destOrd="0" presId="urn:microsoft.com/office/officeart/2008/layout/VerticalCurvedList"/>
    <dgm:cxn modelId="{20AF5419-523A-4970-BCA5-8A7F4B94DAFF}" type="presParOf" srcId="{D2F09A6C-1A78-4C81-8EDA-AB7F80CDD0F3}" destId="{AA046A5E-75B9-49E7-AF98-51E79C6538FF}" srcOrd="0" destOrd="0" presId="urn:microsoft.com/office/officeart/2008/layout/VerticalCurvedList"/>
    <dgm:cxn modelId="{9792DE2A-03C6-4A40-8D42-B5C943D8948E}" type="presParOf" srcId="{AA046A5E-75B9-49E7-AF98-51E79C6538FF}" destId="{3588FAE0-6127-4941-A526-F75E84C7DA59}" srcOrd="0" destOrd="0" presId="urn:microsoft.com/office/officeart/2008/layout/VerticalCurvedList"/>
    <dgm:cxn modelId="{DDD24DCC-B226-405F-BB04-8B987BFB40C7}" type="presParOf" srcId="{3588FAE0-6127-4941-A526-F75E84C7DA59}" destId="{D1EEF819-483E-4E47-81FA-DB08933DE5A9}" srcOrd="0" destOrd="0" presId="urn:microsoft.com/office/officeart/2008/layout/VerticalCurvedList"/>
    <dgm:cxn modelId="{BD84590D-5F03-48AC-9220-B4EE43CA3C46}" type="presParOf" srcId="{3588FAE0-6127-4941-A526-F75E84C7DA59}" destId="{305C6472-E45F-4F60-B75B-5E8EB62F1BCD}" srcOrd="1" destOrd="0" presId="urn:microsoft.com/office/officeart/2008/layout/VerticalCurvedList"/>
    <dgm:cxn modelId="{C7812005-AE81-44F7-9323-11380CA14675}" type="presParOf" srcId="{3588FAE0-6127-4941-A526-F75E84C7DA59}" destId="{3AAAEDD0-0692-4C7C-8215-CC951C5915F6}" srcOrd="2" destOrd="0" presId="urn:microsoft.com/office/officeart/2008/layout/VerticalCurvedList"/>
    <dgm:cxn modelId="{67A55361-C0D1-4DF0-B330-B096D3758C75}" type="presParOf" srcId="{3588FAE0-6127-4941-A526-F75E84C7DA59}" destId="{1E899DCC-B768-4B71-8974-A45C765FB295}" srcOrd="3" destOrd="0" presId="urn:microsoft.com/office/officeart/2008/layout/VerticalCurvedList"/>
    <dgm:cxn modelId="{829509A6-4B50-4C04-AE94-4F31857B5088}" type="presParOf" srcId="{AA046A5E-75B9-49E7-AF98-51E79C6538FF}" destId="{22F471DF-1449-47EE-91F6-82F38A276A11}" srcOrd="1" destOrd="0" presId="urn:microsoft.com/office/officeart/2008/layout/VerticalCurvedList"/>
    <dgm:cxn modelId="{A987F3EF-E00D-40A2-87CD-91859A95F8C3}" type="presParOf" srcId="{AA046A5E-75B9-49E7-AF98-51E79C6538FF}" destId="{E33CDC3B-6375-46FD-BEDD-30CCEECB5D0A}" srcOrd="2" destOrd="0" presId="urn:microsoft.com/office/officeart/2008/layout/VerticalCurvedList"/>
    <dgm:cxn modelId="{36EAA550-A811-43A8-B603-7877A0DB68A8}" type="presParOf" srcId="{E33CDC3B-6375-46FD-BEDD-30CCEECB5D0A}" destId="{7E12BBFC-C01B-4593-878F-603B342C0AB1}" srcOrd="0" destOrd="0" presId="urn:microsoft.com/office/officeart/2008/layout/VerticalCurvedList"/>
    <dgm:cxn modelId="{2E087F27-57DA-45D0-84F0-869A044C14A7}" type="presParOf" srcId="{AA046A5E-75B9-49E7-AF98-51E79C6538FF}" destId="{531ABBF1-6857-434D-9AC3-FAC102348C0D}" srcOrd="3" destOrd="0" presId="urn:microsoft.com/office/officeart/2008/layout/VerticalCurvedList"/>
    <dgm:cxn modelId="{4FA1CB46-A66D-406D-8085-7659F1BB95D0}" type="presParOf" srcId="{AA046A5E-75B9-49E7-AF98-51E79C6538FF}" destId="{1540B6E8-32ED-4E99-BD7A-80EB83592C97}" srcOrd="4" destOrd="0" presId="urn:microsoft.com/office/officeart/2008/layout/VerticalCurvedList"/>
    <dgm:cxn modelId="{2B28105C-E639-4302-B502-4067C9835CBF}" type="presParOf" srcId="{1540B6E8-32ED-4E99-BD7A-80EB83592C97}" destId="{E6E606B7-B341-4425-ABDE-8F2A549586AE}" srcOrd="0" destOrd="0" presId="urn:microsoft.com/office/officeart/2008/layout/VerticalCurvedList"/>
    <dgm:cxn modelId="{3E1E4123-EE81-4EF5-B858-B6385F113A7A}" type="presParOf" srcId="{AA046A5E-75B9-49E7-AF98-51E79C6538FF}" destId="{3526886F-A6BB-43ED-A9FA-FDCA7676745F}" srcOrd="5" destOrd="0" presId="urn:microsoft.com/office/officeart/2008/layout/VerticalCurvedList"/>
    <dgm:cxn modelId="{BDFB423D-0799-40B1-85E6-C5E308E93575}" type="presParOf" srcId="{AA046A5E-75B9-49E7-AF98-51E79C6538FF}" destId="{12A84A21-60BD-4ACD-8195-B7C414895430}" srcOrd="6" destOrd="0" presId="urn:microsoft.com/office/officeart/2008/layout/VerticalCurvedList"/>
    <dgm:cxn modelId="{F9E5F7D6-7C63-45A9-A48A-F0363BAC679C}" type="presParOf" srcId="{12A84A21-60BD-4ACD-8195-B7C414895430}" destId="{D59CF7C1-89E6-4A13-9A7A-95922E0C337F}" srcOrd="0" destOrd="0" presId="urn:microsoft.com/office/officeart/2008/layout/VerticalCurvedList"/>
    <dgm:cxn modelId="{0AB5E19E-D909-4C87-A38E-26B1A1F9A020}" type="presParOf" srcId="{AA046A5E-75B9-49E7-AF98-51E79C6538FF}" destId="{A497E2C0-6074-4158-8D1D-8310B2E91688}" srcOrd="7" destOrd="0" presId="urn:microsoft.com/office/officeart/2008/layout/VerticalCurvedList"/>
    <dgm:cxn modelId="{AB089CD1-AEA5-449A-959F-C1D649EA6207}" type="presParOf" srcId="{AA046A5E-75B9-49E7-AF98-51E79C6538FF}" destId="{DA86A807-CA3F-4435-A778-A84E883A87F1}" srcOrd="8" destOrd="0" presId="urn:microsoft.com/office/officeart/2008/layout/VerticalCurvedList"/>
    <dgm:cxn modelId="{1BBE2E78-156C-4AED-8EDF-D2377FCA0B3C}" type="presParOf" srcId="{DA86A807-CA3F-4435-A778-A84E883A87F1}" destId="{E6D030C4-2EEE-4EEC-8740-603D03092F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6A82E9-B0A4-4383-949B-881236924D8D}" type="doc">
      <dgm:prSet loTypeId="urn:microsoft.com/office/officeart/2005/8/layout/venn1" loCatId="relationship" qsTypeId="urn:microsoft.com/office/officeart/2005/8/quickstyle/simple1" qsCatId="simple" csTypeId="urn:microsoft.com/office/officeart/2005/8/colors/accent3_2" csCatId="accent3" phldr="1"/>
      <dgm:spPr/>
    </dgm:pt>
    <dgm:pt modelId="{92287438-F967-4792-B81B-FF05E8AC2997}">
      <dgm:prSet phldrT="[テキスト]" custT="1"/>
      <dgm:spPr/>
      <dgm:t>
        <a:bodyPr/>
        <a:lstStyle/>
        <a:p>
          <a:r>
            <a:rPr kumimoji="1" lang="ja-JP" altLang="en-US" sz="6000" dirty="0" smtClean="0"/>
            <a:t>学生</a:t>
          </a:r>
          <a:endParaRPr kumimoji="1" lang="ja-JP" altLang="en-US" sz="6000" dirty="0"/>
        </a:p>
      </dgm:t>
    </dgm:pt>
    <dgm:pt modelId="{39CD8A22-6F51-49EA-8D0E-C1A7FC208F8A}" type="parTrans" cxnId="{AB6D4015-6458-4B1C-B9EF-32D9ECD0A9DB}">
      <dgm:prSet/>
      <dgm:spPr/>
      <dgm:t>
        <a:bodyPr/>
        <a:lstStyle/>
        <a:p>
          <a:endParaRPr kumimoji="1" lang="ja-JP" altLang="en-US"/>
        </a:p>
      </dgm:t>
    </dgm:pt>
    <dgm:pt modelId="{EC3DE0C2-04AF-4A44-B5E1-5AD2C7BEC8D3}" type="sibTrans" cxnId="{AB6D4015-6458-4B1C-B9EF-32D9ECD0A9DB}">
      <dgm:prSet/>
      <dgm:spPr/>
      <dgm:t>
        <a:bodyPr/>
        <a:lstStyle/>
        <a:p>
          <a:endParaRPr kumimoji="1" lang="ja-JP" altLang="en-US"/>
        </a:p>
      </dgm:t>
    </dgm:pt>
    <dgm:pt modelId="{2AC9531F-9568-440C-822D-468A5E65D3C2}">
      <dgm:prSet phldrT="[テキスト]" custT="1"/>
      <dgm:spPr/>
      <dgm:t>
        <a:bodyPr/>
        <a:lstStyle/>
        <a:p>
          <a:r>
            <a:rPr kumimoji="1" lang="ja-JP" altLang="en-US" sz="6000" dirty="0" smtClean="0"/>
            <a:t>学校</a:t>
          </a:r>
          <a:endParaRPr kumimoji="1" lang="ja-JP" altLang="en-US" sz="6000" dirty="0"/>
        </a:p>
      </dgm:t>
    </dgm:pt>
    <dgm:pt modelId="{367383E0-0E65-45DE-AF17-C1AE3C247DCA}" type="parTrans" cxnId="{DE582ED4-18A8-45E6-B76B-8DAD6118CF83}">
      <dgm:prSet/>
      <dgm:spPr/>
      <dgm:t>
        <a:bodyPr/>
        <a:lstStyle/>
        <a:p>
          <a:endParaRPr kumimoji="1" lang="ja-JP" altLang="en-US"/>
        </a:p>
      </dgm:t>
    </dgm:pt>
    <dgm:pt modelId="{F2092047-E56D-456E-A600-1C5FF7990A0C}" type="sibTrans" cxnId="{DE582ED4-18A8-45E6-B76B-8DAD6118CF83}">
      <dgm:prSet/>
      <dgm:spPr/>
      <dgm:t>
        <a:bodyPr/>
        <a:lstStyle/>
        <a:p>
          <a:endParaRPr kumimoji="1" lang="ja-JP" altLang="en-US"/>
        </a:p>
      </dgm:t>
    </dgm:pt>
    <dgm:pt modelId="{0653C80B-BD87-489B-80A5-D006E287697E}">
      <dgm:prSet phldrT="[テキスト]" custT="1"/>
      <dgm:spPr/>
      <dgm:t>
        <a:bodyPr/>
        <a:lstStyle/>
        <a:p>
          <a:r>
            <a:rPr kumimoji="1" lang="ja-JP" altLang="en-US" sz="6000" dirty="0" smtClean="0"/>
            <a:t>保護者</a:t>
          </a:r>
          <a:endParaRPr kumimoji="1" lang="ja-JP" altLang="en-US" sz="6000" dirty="0"/>
        </a:p>
      </dgm:t>
    </dgm:pt>
    <dgm:pt modelId="{C69A4C10-F037-45EF-A755-B080944B186E}" type="parTrans" cxnId="{F58EB060-F16C-40E8-96E1-424CF79FE0A1}">
      <dgm:prSet/>
      <dgm:spPr/>
      <dgm:t>
        <a:bodyPr/>
        <a:lstStyle/>
        <a:p>
          <a:endParaRPr kumimoji="1" lang="ja-JP" altLang="en-US"/>
        </a:p>
      </dgm:t>
    </dgm:pt>
    <dgm:pt modelId="{C28CDC9E-CC84-4CCE-A2C3-AF08B14E6117}" type="sibTrans" cxnId="{F58EB060-F16C-40E8-96E1-424CF79FE0A1}">
      <dgm:prSet/>
      <dgm:spPr/>
      <dgm:t>
        <a:bodyPr/>
        <a:lstStyle/>
        <a:p>
          <a:endParaRPr kumimoji="1" lang="ja-JP" altLang="en-US"/>
        </a:p>
      </dgm:t>
    </dgm:pt>
    <dgm:pt modelId="{35064BC0-3BE2-49E1-BB80-CFF70C65BB9A}" type="pres">
      <dgm:prSet presAssocID="{686A82E9-B0A4-4383-949B-881236924D8D}" presName="compositeShape" presStyleCnt="0">
        <dgm:presLayoutVars>
          <dgm:chMax val="7"/>
          <dgm:dir/>
          <dgm:resizeHandles val="exact"/>
        </dgm:presLayoutVars>
      </dgm:prSet>
      <dgm:spPr/>
    </dgm:pt>
    <dgm:pt modelId="{6D14A973-829B-41AA-96C0-C5F0F3979955}" type="pres">
      <dgm:prSet presAssocID="{92287438-F967-4792-B81B-FF05E8AC2997}" presName="circ1" presStyleLbl="vennNode1" presStyleIdx="0" presStyleCnt="3"/>
      <dgm:spPr/>
      <dgm:t>
        <a:bodyPr/>
        <a:lstStyle/>
        <a:p>
          <a:endParaRPr kumimoji="1" lang="ja-JP" altLang="en-US"/>
        </a:p>
      </dgm:t>
    </dgm:pt>
    <dgm:pt modelId="{00550611-2888-4760-9674-747E6DB61277}" type="pres">
      <dgm:prSet presAssocID="{92287438-F967-4792-B81B-FF05E8AC299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2F157D-2F6B-4727-B7D5-CB4D2E51EF9A}" type="pres">
      <dgm:prSet presAssocID="{2AC9531F-9568-440C-822D-468A5E65D3C2}" presName="circ2" presStyleLbl="vennNode1" presStyleIdx="1" presStyleCnt="3"/>
      <dgm:spPr/>
      <dgm:t>
        <a:bodyPr/>
        <a:lstStyle/>
        <a:p>
          <a:endParaRPr kumimoji="1" lang="ja-JP" altLang="en-US"/>
        </a:p>
      </dgm:t>
    </dgm:pt>
    <dgm:pt modelId="{C31EFE3B-CD9C-4267-AB01-A72905569ED1}" type="pres">
      <dgm:prSet presAssocID="{2AC9531F-9568-440C-822D-468A5E65D3C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5AD0146-F1B9-4607-B44F-FB7A914D7ED6}" type="pres">
      <dgm:prSet presAssocID="{0653C80B-BD87-489B-80A5-D006E287697E}" presName="circ3" presStyleLbl="vennNode1" presStyleIdx="2" presStyleCnt="3" custLinFactNeighborX="335" custLinFactNeighborY="-500"/>
      <dgm:spPr/>
      <dgm:t>
        <a:bodyPr/>
        <a:lstStyle/>
        <a:p>
          <a:endParaRPr kumimoji="1" lang="ja-JP" altLang="en-US"/>
        </a:p>
      </dgm:t>
    </dgm:pt>
    <dgm:pt modelId="{9E6CEF1B-FBFB-4462-88E8-6C1420593802}" type="pres">
      <dgm:prSet presAssocID="{0653C80B-BD87-489B-80A5-D006E287697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42AC987-5DD3-4523-B337-490DE390CBF5}" type="presOf" srcId="{2AC9531F-9568-440C-822D-468A5E65D3C2}" destId="{C31EFE3B-CD9C-4267-AB01-A72905569ED1}" srcOrd="1" destOrd="0" presId="urn:microsoft.com/office/officeart/2005/8/layout/venn1"/>
    <dgm:cxn modelId="{06F6F022-882D-4941-B53A-1A0FBF1200DF}" type="presOf" srcId="{0653C80B-BD87-489B-80A5-D006E287697E}" destId="{9E6CEF1B-FBFB-4462-88E8-6C1420593802}" srcOrd="1" destOrd="0" presId="urn:microsoft.com/office/officeart/2005/8/layout/venn1"/>
    <dgm:cxn modelId="{F0138C9C-B39B-4484-8F07-37FC25B5307D}" type="presOf" srcId="{92287438-F967-4792-B81B-FF05E8AC2997}" destId="{6D14A973-829B-41AA-96C0-C5F0F3979955}" srcOrd="0" destOrd="0" presId="urn:microsoft.com/office/officeart/2005/8/layout/venn1"/>
    <dgm:cxn modelId="{611DF97B-9F22-43F9-A4A8-759FE216DD7B}" type="presOf" srcId="{92287438-F967-4792-B81B-FF05E8AC2997}" destId="{00550611-2888-4760-9674-747E6DB61277}" srcOrd="1" destOrd="0" presId="urn:microsoft.com/office/officeart/2005/8/layout/venn1"/>
    <dgm:cxn modelId="{DE582ED4-18A8-45E6-B76B-8DAD6118CF83}" srcId="{686A82E9-B0A4-4383-949B-881236924D8D}" destId="{2AC9531F-9568-440C-822D-468A5E65D3C2}" srcOrd="1" destOrd="0" parTransId="{367383E0-0E65-45DE-AF17-C1AE3C247DCA}" sibTransId="{F2092047-E56D-456E-A600-1C5FF7990A0C}"/>
    <dgm:cxn modelId="{F58EB060-F16C-40E8-96E1-424CF79FE0A1}" srcId="{686A82E9-B0A4-4383-949B-881236924D8D}" destId="{0653C80B-BD87-489B-80A5-D006E287697E}" srcOrd="2" destOrd="0" parTransId="{C69A4C10-F037-45EF-A755-B080944B186E}" sibTransId="{C28CDC9E-CC84-4CCE-A2C3-AF08B14E6117}"/>
    <dgm:cxn modelId="{E729AD0F-2D6D-46B0-B75D-36F47189AE28}" type="presOf" srcId="{0653C80B-BD87-489B-80A5-D006E287697E}" destId="{45AD0146-F1B9-4607-B44F-FB7A914D7ED6}" srcOrd="0" destOrd="0" presId="urn:microsoft.com/office/officeart/2005/8/layout/venn1"/>
    <dgm:cxn modelId="{AB6D4015-6458-4B1C-B9EF-32D9ECD0A9DB}" srcId="{686A82E9-B0A4-4383-949B-881236924D8D}" destId="{92287438-F967-4792-B81B-FF05E8AC2997}" srcOrd="0" destOrd="0" parTransId="{39CD8A22-6F51-49EA-8D0E-C1A7FC208F8A}" sibTransId="{EC3DE0C2-04AF-4A44-B5E1-5AD2C7BEC8D3}"/>
    <dgm:cxn modelId="{DC0F3642-B3ED-467F-A649-38E663694B3D}" type="presOf" srcId="{2AC9531F-9568-440C-822D-468A5E65D3C2}" destId="{3E2F157D-2F6B-4727-B7D5-CB4D2E51EF9A}" srcOrd="0" destOrd="0" presId="urn:microsoft.com/office/officeart/2005/8/layout/venn1"/>
    <dgm:cxn modelId="{FD4AE29F-CCCF-4D77-96F0-A817CE82F01C}" type="presOf" srcId="{686A82E9-B0A4-4383-949B-881236924D8D}" destId="{35064BC0-3BE2-49E1-BB80-CFF70C65BB9A}" srcOrd="0" destOrd="0" presId="urn:microsoft.com/office/officeart/2005/8/layout/venn1"/>
    <dgm:cxn modelId="{47A6D953-E576-42EB-974B-7BE7A7818FF9}" type="presParOf" srcId="{35064BC0-3BE2-49E1-BB80-CFF70C65BB9A}" destId="{6D14A973-829B-41AA-96C0-C5F0F3979955}" srcOrd="0" destOrd="0" presId="urn:microsoft.com/office/officeart/2005/8/layout/venn1"/>
    <dgm:cxn modelId="{09CB5BA8-1CC4-4641-A9BE-5877D10AC073}" type="presParOf" srcId="{35064BC0-3BE2-49E1-BB80-CFF70C65BB9A}" destId="{00550611-2888-4760-9674-747E6DB61277}" srcOrd="1" destOrd="0" presId="urn:microsoft.com/office/officeart/2005/8/layout/venn1"/>
    <dgm:cxn modelId="{E18CC9BA-66AA-4F83-9A33-B5FFEF73276A}" type="presParOf" srcId="{35064BC0-3BE2-49E1-BB80-CFF70C65BB9A}" destId="{3E2F157D-2F6B-4727-B7D5-CB4D2E51EF9A}" srcOrd="2" destOrd="0" presId="urn:microsoft.com/office/officeart/2005/8/layout/venn1"/>
    <dgm:cxn modelId="{38B6CA09-E67C-442F-B48F-B9B2E7212ACA}" type="presParOf" srcId="{35064BC0-3BE2-49E1-BB80-CFF70C65BB9A}" destId="{C31EFE3B-CD9C-4267-AB01-A72905569ED1}" srcOrd="3" destOrd="0" presId="urn:microsoft.com/office/officeart/2005/8/layout/venn1"/>
    <dgm:cxn modelId="{8A7878F6-1BDD-44A2-8988-C30B06DB9EB7}" type="presParOf" srcId="{35064BC0-3BE2-49E1-BB80-CFF70C65BB9A}" destId="{45AD0146-F1B9-4607-B44F-FB7A914D7ED6}" srcOrd="4" destOrd="0" presId="urn:microsoft.com/office/officeart/2005/8/layout/venn1"/>
    <dgm:cxn modelId="{9FEC6FBC-5C6F-4BA8-850E-03ADF6DCB470}" type="presParOf" srcId="{35064BC0-3BE2-49E1-BB80-CFF70C65BB9A}" destId="{9E6CEF1B-FBFB-4462-88E8-6C142059380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A885C2-F4FD-434C-ADE8-1201859D9157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CAF802C3-0C7E-4E64-8573-C30D853B5171}">
      <dgm:prSet phldrT="[テキスト]"/>
      <dgm:spPr/>
      <dgm:t>
        <a:bodyPr/>
        <a:lstStyle/>
        <a:p>
          <a:r>
            <a:rPr kumimoji="1" lang="ja-JP" altLang="en-US" dirty="0" smtClean="0"/>
            <a:t>環境面</a:t>
          </a:r>
          <a:endParaRPr kumimoji="1" lang="ja-JP" altLang="en-US" dirty="0"/>
        </a:p>
      </dgm:t>
    </dgm:pt>
    <dgm:pt modelId="{1DB74109-DDF6-4C65-B760-91D8E19C8F0B}" type="parTrans" cxnId="{787DF5C7-58BE-4F7B-A00A-703F1D75CDF0}">
      <dgm:prSet/>
      <dgm:spPr/>
      <dgm:t>
        <a:bodyPr/>
        <a:lstStyle/>
        <a:p>
          <a:endParaRPr kumimoji="1" lang="ja-JP" altLang="en-US"/>
        </a:p>
      </dgm:t>
    </dgm:pt>
    <dgm:pt modelId="{15037376-8512-44CE-B7F4-CF431C0E5F8D}" type="sibTrans" cxnId="{787DF5C7-58BE-4F7B-A00A-703F1D75CDF0}">
      <dgm:prSet/>
      <dgm:spPr/>
      <dgm:t>
        <a:bodyPr/>
        <a:lstStyle/>
        <a:p>
          <a:endParaRPr kumimoji="1" lang="ja-JP" altLang="en-US"/>
        </a:p>
      </dgm:t>
    </dgm:pt>
    <dgm:pt modelId="{44BBD3AD-73A0-47C7-977A-2944C0E62084}">
      <dgm:prSet phldrT="[テキスト]"/>
      <dgm:spPr/>
      <dgm:t>
        <a:bodyPr/>
        <a:lstStyle/>
        <a:p>
          <a:r>
            <a:rPr kumimoji="1" lang="ja-JP" altLang="en-US" dirty="0" smtClean="0"/>
            <a:t>生活面</a:t>
          </a:r>
          <a:endParaRPr kumimoji="1" lang="ja-JP" altLang="en-US" dirty="0"/>
        </a:p>
      </dgm:t>
    </dgm:pt>
    <dgm:pt modelId="{56E7A61A-BF48-400F-B697-EA6D63AE112C}" type="parTrans" cxnId="{AB5FAB6F-FD2E-47D0-A2C2-E5A43606B514}">
      <dgm:prSet/>
      <dgm:spPr/>
      <dgm:t>
        <a:bodyPr/>
        <a:lstStyle/>
        <a:p>
          <a:endParaRPr kumimoji="1" lang="ja-JP" altLang="en-US"/>
        </a:p>
      </dgm:t>
    </dgm:pt>
    <dgm:pt modelId="{6308DAFD-FF98-4499-AC95-610EFA24EFA2}" type="sibTrans" cxnId="{AB5FAB6F-FD2E-47D0-A2C2-E5A43606B514}">
      <dgm:prSet/>
      <dgm:spPr/>
      <dgm:t>
        <a:bodyPr/>
        <a:lstStyle/>
        <a:p>
          <a:endParaRPr kumimoji="1" lang="ja-JP" altLang="en-US"/>
        </a:p>
      </dgm:t>
    </dgm:pt>
    <dgm:pt modelId="{26D69127-4882-437F-AD10-73A4FA6749CF}">
      <dgm:prSet phldrT="[テキスト]"/>
      <dgm:spPr/>
      <dgm:t>
        <a:bodyPr/>
        <a:lstStyle/>
        <a:p>
          <a:r>
            <a:rPr kumimoji="1" lang="ja-JP" altLang="en-US" dirty="0" smtClean="0"/>
            <a:t>教育面</a:t>
          </a:r>
          <a:endParaRPr kumimoji="1" lang="ja-JP" altLang="en-US" dirty="0"/>
        </a:p>
      </dgm:t>
    </dgm:pt>
    <dgm:pt modelId="{02FDC303-FB7B-4823-878B-1E171F4BBFE1}" type="parTrans" cxnId="{870B403D-0DC7-4544-BD38-7F1A9FC15146}">
      <dgm:prSet/>
      <dgm:spPr/>
      <dgm:t>
        <a:bodyPr/>
        <a:lstStyle/>
        <a:p>
          <a:endParaRPr kumimoji="1" lang="ja-JP" altLang="en-US"/>
        </a:p>
      </dgm:t>
    </dgm:pt>
    <dgm:pt modelId="{A7B94D1F-5A46-4F37-9338-C09B5C645174}" type="sibTrans" cxnId="{870B403D-0DC7-4544-BD38-7F1A9FC15146}">
      <dgm:prSet/>
      <dgm:spPr/>
      <dgm:t>
        <a:bodyPr/>
        <a:lstStyle/>
        <a:p>
          <a:endParaRPr kumimoji="1" lang="ja-JP" altLang="en-US"/>
        </a:p>
      </dgm:t>
    </dgm:pt>
    <dgm:pt modelId="{8035738B-A7CD-4F81-989B-B2DA2CF729FD}">
      <dgm:prSet phldrT="[テキスト]"/>
      <dgm:spPr/>
      <dgm:t>
        <a:bodyPr/>
        <a:lstStyle/>
        <a:p>
          <a:r>
            <a:rPr kumimoji="1" lang="ja-JP" altLang="en-US" smtClean="0"/>
            <a:t>エネルギー面</a:t>
          </a:r>
          <a:endParaRPr kumimoji="1" lang="ja-JP" altLang="en-US" dirty="0"/>
        </a:p>
      </dgm:t>
    </dgm:pt>
    <dgm:pt modelId="{983B26BD-607F-409A-AE98-CD2EF1FBEC6E}" type="sibTrans" cxnId="{D7C2762B-8FF5-418A-8F88-6D25F57D3435}">
      <dgm:prSet/>
      <dgm:spPr/>
      <dgm:t>
        <a:bodyPr/>
        <a:lstStyle/>
        <a:p>
          <a:endParaRPr kumimoji="1" lang="ja-JP" altLang="en-US"/>
        </a:p>
      </dgm:t>
    </dgm:pt>
    <dgm:pt modelId="{BD8A5CDF-2280-4B9F-884A-931112989921}" type="parTrans" cxnId="{D7C2762B-8FF5-418A-8F88-6D25F57D3435}">
      <dgm:prSet/>
      <dgm:spPr/>
      <dgm:t>
        <a:bodyPr/>
        <a:lstStyle/>
        <a:p>
          <a:endParaRPr kumimoji="1" lang="ja-JP" altLang="en-US"/>
        </a:p>
      </dgm:t>
    </dgm:pt>
    <dgm:pt modelId="{D2F09A6C-1A78-4C81-8EDA-AB7F80CDD0F3}" type="pres">
      <dgm:prSet presAssocID="{D0A885C2-F4FD-434C-ADE8-1201859D91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kumimoji="1" lang="ja-JP" altLang="en-US"/>
        </a:p>
      </dgm:t>
    </dgm:pt>
    <dgm:pt modelId="{AA046A5E-75B9-49E7-AF98-51E79C6538FF}" type="pres">
      <dgm:prSet presAssocID="{D0A885C2-F4FD-434C-ADE8-1201859D9157}" presName="Name1" presStyleCnt="0"/>
      <dgm:spPr/>
    </dgm:pt>
    <dgm:pt modelId="{3588FAE0-6127-4941-A526-F75E84C7DA59}" type="pres">
      <dgm:prSet presAssocID="{D0A885C2-F4FD-434C-ADE8-1201859D9157}" presName="cycle" presStyleCnt="0"/>
      <dgm:spPr/>
    </dgm:pt>
    <dgm:pt modelId="{D1EEF819-483E-4E47-81FA-DB08933DE5A9}" type="pres">
      <dgm:prSet presAssocID="{D0A885C2-F4FD-434C-ADE8-1201859D9157}" presName="srcNode" presStyleLbl="node1" presStyleIdx="0" presStyleCnt="4"/>
      <dgm:spPr/>
    </dgm:pt>
    <dgm:pt modelId="{305C6472-E45F-4F60-B75B-5E8EB62F1BCD}" type="pres">
      <dgm:prSet presAssocID="{D0A885C2-F4FD-434C-ADE8-1201859D9157}" presName="conn" presStyleLbl="parChTrans1D2" presStyleIdx="0" presStyleCnt="1"/>
      <dgm:spPr/>
      <dgm:t>
        <a:bodyPr/>
        <a:lstStyle/>
        <a:p>
          <a:endParaRPr kumimoji="1" lang="ja-JP" altLang="en-US"/>
        </a:p>
      </dgm:t>
    </dgm:pt>
    <dgm:pt modelId="{3AAAEDD0-0692-4C7C-8215-CC951C5915F6}" type="pres">
      <dgm:prSet presAssocID="{D0A885C2-F4FD-434C-ADE8-1201859D9157}" presName="extraNode" presStyleLbl="node1" presStyleIdx="0" presStyleCnt="4"/>
      <dgm:spPr/>
    </dgm:pt>
    <dgm:pt modelId="{1E899DCC-B768-4B71-8974-A45C765FB295}" type="pres">
      <dgm:prSet presAssocID="{D0A885C2-F4FD-434C-ADE8-1201859D9157}" presName="dstNode" presStyleLbl="node1" presStyleIdx="0" presStyleCnt="4"/>
      <dgm:spPr/>
    </dgm:pt>
    <dgm:pt modelId="{22F471DF-1449-47EE-91F6-82F38A276A11}" type="pres">
      <dgm:prSet presAssocID="{CAF802C3-0C7E-4E64-8573-C30D853B517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33CDC3B-6375-46FD-BEDD-30CCEECB5D0A}" type="pres">
      <dgm:prSet presAssocID="{CAF802C3-0C7E-4E64-8573-C30D853B5171}" presName="accent_1" presStyleCnt="0"/>
      <dgm:spPr/>
    </dgm:pt>
    <dgm:pt modelId="{7E12BBFC-C01B-4593-878F-603B342C0AB1}" type="pres">
      <dgm:prSet presAssocID="{CAF802C3-0C7E-4E64-8573-C30D853B5171}" presName="accentRepeatNode" presStyleLbl="solidFgAcc1" presStyleIdx="0" presStyleCnt="4"/>
      <dgm:spPr/>
    </dgm:pt>
    <dgm:pt modelId="{531ABBF1-6857-434D-9AC3-FAC102348C0D}" type="pres">
      <dgm:prSet presAssocID="{8035738B-A7CD-4F81-989B-B2DA2CF729F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540B6E8-32ED-4E99-BD7A-80EB83592C97}" type="pres">
      <dgm:prSet presAssocID="{8035738B-A7CD-4F81-989B-B2DA2CF729FD}" presName="accent_2" presStyleCnt="0"/>
      <dgm:spPr/>
    </dgm:pt>
    <dgm:pt modelId="{E6E606B7-B341-4425-ABDE-8F2A549586AE}" type="pres">
      <dgm:prSet presAssocID="{8035738B-A7CD-4F81-989B-B2DA2CF729FD}" presName="accentRepeatNode" presStyleLbl="solidFgAcc1" presStyleIdx="1" presStyleCnt="4"/>
      <dgm:spPr/>
    </dgm:pt>
    <dgm:pt modelId="{3526886F-A6BB-43ED-A9FA-FDCA7676745F}" type="pres">
      <dgm:prSet presAssocID="{26D69127-4882-437F-AD10-73A4FA6749C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2A84A21-60BD-4ACD-8195-B7C414895430}" type="pres">
      <dgm:prSet presAssocID="{26D69127-4882-437F-AD10-73A4FA6749CF}" presName="accent_3" presStyleCnt="0"/>
      <dgm:spPr/>
    </dgm:pt>
    <dgm:pt modelId="{D59CF7C1-89E6-4A13-9A7A-95922E0C337F}" type="pres">
      <dgm:prSet presAssocID="{26D69127-4882-437F-AD10-73A4FA6749CF}" presName="accentRepeatNode" presStyleLbl="solidFgAcc1" presStyleIdx="2" presStyleCnt="4"/>
      <dgm:spPr/>
    </dgm:pt>
    <dgm:pt modelId="{A497E2C0-6074-4158-8D1D-8310B2E91688}" type="pres">
      <dgm:prSet presAssocID="{44BBD3AD-73A0-47C7-977A-2944C0E6208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86A807-CA3F-4435-A778-A84E883A87F1}" type="pres">
      <dgm:prSet presAssocID="{44BBD3AD-73A0-47C7-977A-2944C0E62084}" presName="accent_4" presStyleCnt="0"/>
      <dgm:spPr/>
    </dgm:pt>
    <dgm:pt modelId="{E6D030C4-2EEE-4EEC-8740-603D03092F01}" type="pres">
      <dgm:prSet presAssocID="{44BBD3AD-73A0-47C7-977A-2944C0E62084}" presName="accentRepeatNode" presStyleLbl="solidFgAcc1" presStyleIdx="3" presStyleCnt="4"/>
      <dgm:spPr/>
    </dgm:pt>
  </dgm:ptLst>
  <dgm:cxnLst>
    <dgm:cxn modelId="{D7C2762B-8FF5-418A-8F88-6D25F57D3435}" srcId="{D0A885C2-F4FD-434C-ADE8-1201859D9157}" destId="{8035738B-A7CD-4F81-989B-B2DA2CF729FD}" srcOrd="1" destOrd="0" parTransId="{BD8A5CDF-2280-4B9F-884A-931112989921}" sibTransId="{983B26BD-607F-409A-AE98-CD2EF1FBEC6E}"/>
    <dgm:cxn modelId="{364A0239-8949-4043-9103-72A0BC0CB410}" type="presOf" srcId="{15037376-8512-44CE-B7F4-CF431C0E5F8D}" destId="{305C6472-E45F-4F60-B75B-5E8EB62F1BCD}" srcOrd="0" destOrd="0" presId="urn:microsoft.com/office/officeart/2008/layout/VerticalCurvedList"/>
    <dgm:cxn modelId="{2D0237EA-04DA-4000-96D9-3057535C743F}" type="presOf" srcId="{CAF802C3-0C7E-4E64-8573-C30D853B5171}" destId="{22F471DF-1449-47EE-91F6-82F38A276A11}" srcOrd="0" destOrd="0" presId="urn:microsoft.com/office/officeart/2008/layout/VerticalCurvedList"/>
    <dgm:cxn modelId="{AB5FAB6F-FD2E-47D0-A2C2-E5A43606B514}" srcId="{D0A885C2-F4FD-434C-ADE8-1201859D9157}" destId="{44BBD3AD-73A0-47C7-977A-2944C0E62084}" srcOrd="3" destOrd="0" parTransId="{56E7A61A-BF48-400F-B697-EA6D63AE112C}" sibTransId="{6308DAFD-FF98-4499-AC95-610EFA24EFA2}"/>
    <dgm:cxn modelId="{870B403D-0DC7-4544-BD38-7F1A9FC15146}" srcId="{D0A885C2-F4FD-434C-ADE8-1201859D9157}" destId="{26D69127-4882-437F-AD10-73A4FA6749CF}" srcOrd="2" destOrd="0" parTransId="{02FDC303-FB7B-4823-878B-1E171F4BBFE1}" sibTransId="{A7B94D1F-5A46-4F37-9338-C09B5C645174}"/>
    <dgm:cxn modelId="{6AC46E8C-5064-43DE-B65D-3B662DA45D7E}" type="presOf" srcId="{8035738B-A7CD-4F81-989B-B2DA2CF729FD}" destId="{531ABBF1-6857-434D-9AC3-FAC102348C0D}" srcOrd="0" destOrd="0" presId="urn:microsoft.com/office/officeart/2008/layout/VerticalCurvedList"/>
    <dgm:cxn modelId="{340BCAE4-C852-4027-B4F6-5ED0E5813FC3}" type="presOf" srcId="{D0A885C2-F4FD-434C-ADE8-1201859D9157}" destId="{D2F09A6C-1A78-4C81-8EDA-AB7F80CDD0F3}" srcOrd="0" destOrd="0" presId="urn:microsoft.com/office/officeart/2008/layout/VerticalCurvedList"/>
    <dgm:cxn modelId="{787DF5C7-58BE-4F7B-A00A-703F1D75CDF0}" srcId="{D0A885C2-F4FD-434C-ADE8-1201859D9157}" destId="{CAF802C3-0C7E-4E64-8573-C30D853B5171}" srcOrd="0" destOrd="0" parTransId="{1DB74109-DDF6-4C65-B760-91D8E19C8F0B}" sibTransId="{15037376-8512-44CE-B7F4-CF431C0E5F8D}"/>
    <dgm:cxn modelId="{F3C3FD72-4B19-42B6-887E-2954695CE378}" type="presOf" srcId="{26D69127-4882-437F-AD10-73A4FA6749CF}" destId="{3526886F-A6BB-43ED-A9FA-FDCA7676745F}" srcOrd="0" destOrd="0" presId="urn:microsoft.com/office/officeart/2008/layout/VerticalCurvedList"/>
    <dgm:cxn modelId="{10E5B94C-60DB-4ACB-A071-744333C4F944}" type="presOf" srcId="{44BBD3AD-73A0-47C7-977A-2944C0E62084}" destId="{A497E2C0-6074-4158-8D1D-8310B2E91688}" srcOrd="0" destOrd="0" presId="urn:microsoft.com/office/officeart/2008/layout/VerticalCurvedList"/>
    <dgm:cxn modelId="{A5BBD01D-DEBD-42BF-A6B1-E30D0EC16B81}" type="presParOf" srcId="{D2F09A6C-1A78-4C81-8EDA-AB7F80CDD0F3}" destId="{AA046A5E-75B9-49E7-AF98-51E79C6538FF}" srcOrd="0" destOrd="0" presId="urn:microsoft.com/office/officeart/2008/layout/VerticalCurvedList"/>
    <dgm:cxn modelId="{1EC299C8-9304-434F-BB72-0F28A9317342}" type="presParOf" srcId="{AA046A5E-75B9-49E7-AF98-51E79C6538FF}" destId="{3588FAE0-6127-4941-A526-F75E84C7DA59}" srcOrd="0" destOrd="0" presId="urn:microsoft.com/office/officeart/2008/layout/VerticalCurvedList"/>
    <dgm:cxn modelId="{2AFA762E-502A-4278-94B1-E7935D2933A9}" type="presParOf" srcId="{3588FAE0-6127-4941-A526-F75E84C7DA59}" destId="{D1EEF819-483E-4E47-81FA-DB08933DE5A9}" srcOrd="0" destOrd="0" presId="urn:microsoft.com/office/officeart/2008/layout/VerticalCurvedList"/>
    <dgm:cxn modelId="{0DF0CD53-8882-4EB0-9698-8638C668B0C8}" type="presParOf" srcId="{3588FAE0-6127-4941-A526-F75E84C7DA59}" destId="{305C6472-E45F-4F60-B75B-5E8EB62F1BCD}" srcOrd="1" destOrd="0" presId="urn:microsoft.com/office/officeart/2008/layout/VerticalCurvedList"/>
    <dgm:cxn modelId="{422752AF-738F-4A3B-8518-D402AE8EF7E0}" type="presParOf" srcId="{3588FAE0-6127-4941-A526-F75E84C7DA59}" destId="{3AAAEDD0-0692-4C7C-8215-CC951C5915F6}" srcOrd="2" destOrd="0" presId="urn:microsoft.com/office/officeart/2008/layout/VerticalCurvedList"/>
    <dgm:cxn modelId="{FE492A77-503E-4B60-B4B0-B0D0D69C3BAD}" type="presParOf" srcId="{3588FAE0-6127-4941-A526-F75E84C7DA59}" destId="{1E899DCC-B768-4B71-8974-A45C765FB295}" srcOrd="3" destOrd="0" presId="urn:microsoft.com/office/officeart/2008/layout/VerticalCurvedList"/>
    <dgm:cxn modelId="{7013B335-732A-4031-A0A0-83FEBEF280D4}" type="presParOf" srcId="{AA046A5E-75B9-49E7-AF98-51E79C6538FF}" destId="{22F471DF-1449-47EE-91F6-82F38A276A11}" srcOrd="1" destOrd="0" presId="urn:microsoft.com/office/officeart/2008/layout/VerticalCurvedList"/>
    <dgm:cxn modelId="{433B31C9-3029-4DDC-BBB5-C4D691CABC06}" type="presParOf" srcId="{AA046A5E-75B9-49E7-AF98-51E79C6538FF}" destId="{E33CDC3B-6375-46FD-BEDD-30CCEECB5D0A}" srcOrd="2" destOrd="0" presId="urn:microsoft.com/office/officeart/2008/layout/VerticalCurvedList"/>
    <dgm:cxn modelId="{6172CA02-3BF9-44A7-B532-A3A85E683CCA}" type="presParOf" srcId="{E33CDC3B-6375-46FD-BEDD-30CCEECB5D0A}" destId="{7E12BBFC-C01B-4593-878F-603B342C0AB1}" srcOrd="0" destOrd="0" presId="urn:microsoft.com/office/officeart/2008/layout/VerticalCurvedList"/>
    <dgm:cxn modelId="{CA702D67-999F-4DFB-B494-836E6F6FC6A1}" type="presParOf" srcId="{AA046A5E-75B9-49E7-AF98-51E79C6538FF}" destId="{531ABBF1-6857-434D-9AC3-FAC102348C0D}" srcOrd="3" destOrd="0" presId="urn:microsoft.com/office/officeart/2008/layout/VerticalCurvedList"/>
    <dgm:cxn modelId="{882A1129-C07D-4BF5-BF0F-97527C266819}" type="presParOf" srcId="{AA046A5E-75B9-49E7-AF98-51E79C6538FF}" destId="{1540B6E8-32ED-4E99-BD7A-80EB83592C97}" srcOrd="4" destOrd="0" presId="urn:microsoft.com/office/officeart/2008/layout/VerticalCurvedList"/>
    <dgm:cxn modelId="{66CADA1B-72AD-461A-90E7-D63D6A28452D}" type="presParOf" srcId="{1540B6E8-32ED-4E99-BD7A-80EB83592C97}" destId="{E6E606B7-B341-4425-ABDE-8F2A549586AE}" srcOrd="0" destOrd="0" presId="urn:microsoft.com/office/officeart/2008/layout/VerticalCurvedList"/>
    <dgm:cxn modelId="{CD83E1FC-1DB2-4F78-A473-3AF40FB816AE}" type="presParOf" srcId="{AA046A5E-75B9-49E7-AF98-51E79C6538FF}" destId="{3526886F-A6BB-43ED-A9FA-FDCA7676745F}" srcOrd="5" destOrd="0" presId="urn:microsoft.com/office/officeart/2008/layout/VerticalCurvedList"/>
    <dgm:cxn modelId="{EF859E4C-D8EB-49D2-965C-321223861B27}" type="presParOf" srcId="{AA046A5E-75B9-49E7-AF98-51E79C6538FF}" destId="{12A84A21-60BD-4ACD-8195-B7C414895430}" srcOrd="6" destOrd="0" presId="urn:microsoft.com/office/officeart/2008/layout/VerticalCurvedList"/>
    <dgm:cxn modelId="{88FB455B-2045-4F14-8277-14FB4A1BF9AA}" type="presParOf" srcId="{12A84A21-60BD-4ACD-8195-B7C414895430}" destId="{D59CF7C1-89E6-4A13-9A7A-95922E0C337F}" srcOrd="0" destOrd="0" presId="urn:microsoft.com/office/officeart/2008/layout/VerticalCurvedList"/>
    <dgm:cxn modelId="{95C498A7-BF37-45F5-8597-61EE5AB5B074}" type="presParOf" srcId="{AA046A5E-75B9-49E7-AF98-51E79C6538FF}" destId="{A497E2C0-6074-4158-8D1D-8310B2E91688}" srcOrd="7" destOrd="0" presId="urn:microsoft.com/office/officeart/2008/layout/VerticalCurvedList"/>
    <dgm:cxn modelId="{E4A477CA-B929-45D7-AB55-4EB507DF7CDA}" type="presParOf" srcId="{AA046A5E-75B9-49E7-AF98-51E79C6538FF}" destId="{DA86A807-CA3F-4435-A778-A84E883A87F1}" srcOrd="8" destOrd="0" presId="urn:microsoft.com/office/officeart/2008/layout/VerticalCurvedList"/>
    <dgm:cxn modelId="{3A4BC380-B6CA-4415-9B61-4C65A0F31750}" type="presParOf" srcId="{DA86A807-CA3F-4435-A778-A84E883A87F1}" destId="{E6D030C4-2EEE-4EEC-8740-603D03092F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6472-E45F-4F60-B75B-5E8EB62F1BCD}">
      <dsp:nvSpPr>
        <dsp:cNvPr id="0" name=""/>
        <dsp:cNvSpPr/>
      </dsp:nvSpPr>
      <dsp:spPr>
        <a:xfrm>
          <a:off x="-6758288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471DF-1449-47EE-91F6-82F38A276A11}">
      <dsp:nvSpPr>
        <dsp:cNvPr id="0" name=""/>
        <dsp:cNvSpPr/>
      </dsp:nvSpPr>
      <dsp:spPr>
        <a:xfrm>
          <a:off x="672445" y="459485"/>
          <a:ext cx="6947015" cy="9194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環境面</a:t>
          </a:r>
          <a:endParaRPr kumimoji="1" lang="ja-JP" altLang="en-US" sz="4600" kern="1200" dirty="0"/>
        </a:p>
      </dsp:txBody>
      <dsp:txXfrm>
        <a:off x="672445" y="459485"/>
        <a:ext cx="6947015" cy="919449"/>
      </dsp:txXfrm>
    </dsp:sp>
    <dsp:sp modelId="{7E12BBFC-C01B-4593-878F-603B342C0AB1}">
      <dsp:nvSpPr>
        <dsp:cNvPr id="0" name=""/>
        <dsp:cNvSpPr/>
      </dsp:nvSpPr>
      <dsp:spPr>
        <a:xfrm>
          <a:off x="97789" y="344554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ABBF1-6857-434D-9AC3-FAC102348C0D}">
      <dsp:nvSpPr>
        <dsp:cNvPr id="0" name=""/>
        <dsp:cNvSpPr/>
      </dsp:nvSpPr>
      <dsp:spPr>
        <a:xfrm>
          <a:off x="1199587" y="1838899"/>
          <a:ext cx="6419873" cy="919449"/>
        </a:xfrm>
        <a:prstGeom prst="rect">
          <a:avLst/>
        </a:prstGeom>
        <a:solidFill>
          <a:schemeClr val="accent4">
            <a:hueOff val="-2757287"/>
            <a:satOff val="15482"/>
            <a:lumOff val="-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smtClean="0"/>
            <a:t>エネルギー面</a:t>
          </a:r>
          <a:endParaRPr kumimoji="1" lang="ja-JP" altLang="en-US" sz="4600" kern="1200" dirty="0"/>
        </a:p>
      </dsp:txBody>
      <dsp:txXfrm>
        <a:off x="1199587" y="1838899"/>
        <a:ext cx="6419873" cy="919449"/>
      </dsp:txXfrm>
    </dsp:sp>
    <dsp:sp modelId="{E6E606B7-B341-4425-ABDE-8F2A549586AE}">
      <dsp:nvSpPr>
        <dsp:cNvPr id="0" name=""/>
        <dsp:cNvSpPr/>
      </dsp:nvSpPr>
      <dsp:spPr>
        <a:xfrm>
          <a:off x="624931" y="1723968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2757287"/>
              <a:satOff val="15482"/>
              <a:lumOff val="-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6886F-A6BB-43ED-A9FA-FDCA7676745F}">
      <dsp:nvSpPr>
        <dsp:cNvPr id="0" name=""/>
        <dsp:cNvSpPr/>
      </dsp:nvSpPr>
      <dsp:spPr>
        <a:xfrm>
          <a:off x="1199587" y="3218314"/>
          <a:ext cx="6419873" cy="919449"/>
        </a:xfrm>
        <a:prstGeom prst="rect">
          <a:avLst/>
        </a:prstGeom>
        <a:solidFill>
          <a:schemeClr val="accent4">
            <a:hueOff val="-5514574"/>
            <a:satOff val="30963"/>
            <a:lumOff val="-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教育面</a:t>
          </a:r>
          <a:endParaRPr kumimoji="1" lang="ja-JP" altLang="en-US" sz="4600" kern="1200" dirty="0"/>
        </a:p>
      </dsp:txBody>
      <dsp:txXfrm>
        <a:off x="1199587" y="3218314"/>
        <a:ext cx="6419873" cy="919449"/>
      </dsp:txXfrm>
    </dsp:sp>
    <dsp:sp modelId="{D59CF7C1-89E6-4A13-9A7A-95922E0C337F}">
      <dsp:nvSpPr>
        <dsp:cNvPr id="0" name=""/>
        <dsp:cNvSpPr/>
      </dsp:nvSpPr>
      <dsp:spPr>
        <a:xfrm>
          <a:off x="624931" y="3103382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5514574"/>
              <a:satOff val="30963"/>
              <a:lumOff val="-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7E2C0-6074-4158-8D1D-8310B2E91688}">
      <dsp:nvSpPr>
        <dsp:cNvPr id="0" name=""/>
        <dsp:cNvSpPr/>
      </dsp:nvSpPr>
      <dsp:spPr>
        <a:xfrm>
          <a:off x="672445" y="4597728"/>
          <a:ext cx="6947015" cy="919449"/>
        </a:xfrm>
        <a:prstGeom prst="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生活面</a:t>
          </a:r>
          <a:endParaRPr kumimoji="1" lang="ja-JP" altLang="en-US" sz="4600" kern="1200" dirty="0"/>
        </a:p>
      </dsp:txBody>
      <dsp:txXfrm>
        <a:off x="672445" y="4597728"/>
        <a:ext cx="6947015" cy="919449"/>
      </dsp:txXfrm>
    </dsp:sp>
    <dsp:sp modelId="{E6D030C4-2EEE-4EEC-8740-603D03092F01}">
      <dsp:nvSpPr>
        <dsp:cNvPr id="0" name=""/>
        <dsp:cNvSpPr/>
      </dsp:nvSpPr>
      <dsp:spPr>
        <a:xfrm>
          <a:off x="97789" y="4482796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6472-E45F-4F60-B75B-5E8EB62F1BCD}">
      <dsp:nvSpPr>
        <dsp:cNvPr id="0" name=""/>
        <dsp:cNvSpPr/>
      </dsp:nvSpPr>
      <dsp:spPr>
        <a:xfrm>
          <a:off x="-6758288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471DF-1449-47EE-91F6-82F38A276A11}">
      <dsp:nvSpPr>
        <dsp:cNvPr id="0" name=""/>
        <dsp:cNvSpPr/>
      </dsp:nvSpPr>
      <dsp:spPr>
        <a:xfrm>
          <a:off x="672445" y="459485"/>
          <a:ext cx="6947015" cy="9194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環境面</a:t>
          </a:r>
          <a:endParaRPr kumimoji="1" lang="ja-JP" altLang="en-US" sz="4600" kern="1200" dirty="0"/>
        </a:p>
      </dsp:txBody>
      <dsp:txXfrm>
        <a:off x="672445" y="459485"/>
        <a:ext cx="6947015" cy="919449"/>
      </dsp:txXfrm>
    </dsp:sp>
    <dsp:sp modelId="{7E12BBFC-C01B-4593-878F-603B342C0AB1}">
      <dsp:nvSpPr>
        <dsp:cNvPr id="0" name=""/>
        <dsp:cNvSpPr/>
      </dsp:nvSpPr>
      <dsp:spPr>
        <a:xfrm>
          <a:off x="97789" y="344554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ABBF1-6857-434D-9AC3-FAC102348C0D}">
      <dsp:nvSpPr>
        <dsp:cNvPr id="0" name=""/>
        <dsp:cNvSpPr/>
      </dsp:nvSpPr>
      <dsp:spPr>
        <a:xfrm>
          <a:off x="1199587" y="1838899"/>
          <a:ext cx="6419873" cy="919449"/>
        </a:xfrm>
        <a:prstGeom prst="rect">
          <a:avLst/>
        </a:prstGeom>
        <a:solidFill>
          <a:schemeClr val="accent4">
            <a:hueOff val="-2757287"/>
            <a:satOff val="15482"/>
            <a:lumOff val="-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smtClean="0"/>
            <a:t>エネルギー面</a:t>
          </a:r>
          <a:endParaRPr kumimoji="1" lang="ja-JP" altLang="en-US" sz="4600" kern="1200" dirty="0"/>
        </a:p>
      </dsp:txBody>
      <dsp:txXfrm>
        <a:off x="1199587" y="1838899"/>
        <a:ext cx="6419873" cy="919449"/>
      </dsp:txXfrm>
    </dsp:sp>
    <dsp:sp modelId="{E6E606B7-B341-4425-ABDE-8F2A549586AE}">
      <dsp:nvSpPr>
        <dsp:cNvPr id="0" name=""/>
        <dsp:cNvSpPr/>
      </dsp:nvSpPr>
      <dsp:spPr>
        <a:xfrm>
          <a:off x="624931" y="1723968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2757287"/>
              <a:satOff val="15482"/>
              <a:lumOff val="-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6886F-A6BB-43ED-A9FA-FDCA7676745F}">
      <dsp:nvSpPr>
        <dsp:cNvPr id="0" name=""/>
        <dsp:cNvSpPr/>
      </dsp:nvSpPr>
      <dsp:spPr>
        <a:xfrm>
          <a:off x="1199587" y="3218314"/>
          <a:ext cx="6419873" cy="919449"/>
        </a:xfrm>
        <a:prstGeom prst="rect">
          <a:avLst/>
        </a:prstGeom>
        <a:solidFill>
          <a:schemeClr val="accent4">
            <a:hueOff val="-5514574"/>
            <a:satOff val="30963"/>
            <a:lumOff val="-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教育面</a:t>
          </a:r>
          <a:endParaRPr kumimoji="1" lang="ja-JP" altLang="en-US" sz="4600" kern="1200" dirty="0"/>
        </a:p>
      </dsp:txBody>
      <dsp:txXfrm>
        <a:off x="1199587" y="3218314"/>
        <a:ext cx="6419873" cy="919449"/>
      </dsp:txXfrm>
    </dsp:sp>
    <dsp:sp modelId="{D59CF7C1-89E6-4A13-9A7A-95922E0C337F}">
      <dsp:nvSpPr>
        <dsp:cNvPr id="0" name=""/>
        <dsp:cNvSpPr/>
      </dsp:nvSpPr>
      <dsp:spPr>
        <a:xfrm>
          <a:off x="624931" y="3103382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5514574"/>
              <a:satOff val="30963"/>
              <a:lumOff val="-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7E2C0-6074-4158-8D1D-8310B2E91688}">
      <dsp:nvSpPr>
        <dsp:cNvPr id="0" name=""/>
        <dsp:cNvSpPr/>
      </dsp:nvSpPr>
      <dsp:spPr>
        <a:xfrm>
          <a:off x="672445" y="4597728"/>
          <a:ext cx="6947015" cy="919449"/>
        </a:xfrm>
        <a:prstGeom prst="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生活面</a:t>
          </a:r>
          <a:endParaRPr kumimoji="1" lang="ja-JP" altLang="en-US" sz="4600" kern="1200" dirty="0"/>
        </a:p>
      </dsp:txBody>
      <dsp:txXfrm>
        <a:off x="672445" y="4597728"/>
        <a:ext cx="6947015" cy="919449"/>
      </dsp:txXfrm>
    </dsp:sp>
    <dsp:sp modelId="{E6D030C4-2EEE-4EEC-8740-603D03092F01}">
      <dsp:nvSpPr>
        <dsp:cNvPr id="0" name=""/>
        <dsp:cNvSpPr/>
      </dsp:nvSpPr>
      <dsp:spPr>
        <a:xfrm>
          <a:off x="97789" y="4482796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6472-E45F-4F60-B75B-5E8EB62F1BCD}">
      <dsp:nvSpPr>
        <dsp:cNvPr id="0" name=""/>
        <dsp:cNvSpPr/>
      </dsp:nvSpPr>
      <dsp:spPr>
        <a:xfrm>
          <a:off x="-6758288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471DF-1449-47EE-91F6-82F38A276A11}">
      <dsp:nvSpPr>
        <dsp:cNvPr id="0" name=""/>
        <dsp:cNvSpPr/>
      </dsp:nvSpPr>
      <dsp:spPr>
        <a:xfrm>
          <a:off x="672445" y="459485"/>
          <a:ext cx="6947015" cy="9194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環境面</a:t>
          </a:r>
          <a:endParaRPr kumimoji="1" lang="ja-JP" altLang="en-US" sz="4600" kern="1200" dirty="0"/>
        </a:p>
      </dsp:txBody>
      <dsp:txXfrm>
        <a:off x="672445" y="459485"/>
        <a:ext cx="6947015" cy="919449"/>
      </dsp:txXfrm>
    </dsp:sp>
    <dsp:sp modelId="{7E12BBFC-C01B-4593-878F-603B342C0AB1}">
      <dsp:nvSpPr>
        <dsp:cNvPr id="0" name=""/>
        <dsp:cNvSpPr/>
      </dsp:nvSpPr>
      <dsp:spPr>
        <a:xfrm>
          <a:off x="97789" y="344554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ABBF1-6857-434D-9AC3-FAC102348C0D}">
      <dsp:nvSpPr>
        <dsp:cNvPr id="0" name=""/>
        <dsp:cNvSpPr/>
      </dsp:nvSpPr>
      <dsp:spPr>
        <a:xfrm>
          <a:off x="1199587" y="1838899"/>
          <a:ext cx="6419873" cy="919449"/>
        </a:xfrm>
        <a:prstGeom prst="rect">
          <a:avLst/>
        </a:prstGeom>
        <a:solidFill>
          <a:schemeClr val="accent4">
            <a:hueOff val="-2757287"/>
            <a:satOff val="15482"/>
            <a:lumOff val="-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smtClean="0"/>
            <a:t>エネルギー面</a:t>
          </a:r>
          <a:endParaRPr kumimoji="1" lang="ja-JP" altLang="en-US" sz="4600" kern="1200" dirty="0"/>
        </a:p>
      </dsp:txBody>
      <dsp:txXfrm>
        <a:off x="1199587" y="1838899"/>
        <a:ext cx="6419873" cy="919449"/>
      </dsp:txXfrm>
    </dsp:sp>
    <dsp:sp modelId="{E6E606B7-B341-4425-ABDE-8F2A549586AE}">
      <dsp:nvSpPr>
        <dsp:cNvPr id="0" name=""/>
        <dsp:cNvSpPr/>
      </dsp:nvSpPr>
      <dsp:spPr>
        <a:xfrm>
          <a:off x="624931" y="1723968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2757287"/>
              <a:satOff val="15482"/>
              <a:lumOff val="-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6886F-A6BB-43ED-A9FA-FDCA7676745F}">
      <dsp:nvSpPr>
        <dsp:cNvPr id="0" name=""/>
        <dsp:cNvSpPr/>
      </dsp:nvSpPr>
      <dsp:spPr>
        <a:xfrm>
          <a:off x="1199587" y="3218314"/>
          <a:ext cx="6419873" cy="919449"/>
        </a:xfrm>
        <a:prstGeom prst="rect">
          <a:avLst/>
        </a:prstGeom>
        <a:solidFill>
          <a:schemeClr val="accent4">
            <a:hueOff val="-5514574"/>
            <a:satOff val="30963"/>
            <a:lumOff val="-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教育面</a:t>
          </a:r>
          <a:endParaRPr kumimoji="1" lang="ja-JP" altLang="en-US" sz="4600" kern="1200" dirty="0"/>
        </a:p>
      </dsp:txBody>
      <dsp:txXfrm>
        <a:off x="1199587" y="3218314"/>
        <a:ext cx="6419873" cy="919449"/>
      </dsp:txXfrm>
    </dsp:sp>
    <dsp:sp modelId="{D59CF7C1-89E6-4A13-9A7A-95922E0C337F}">
      <dsp:nvSpPr>
        <dsp:cNvPr id="0" name=""/>
        <dsp:cNvSpPr/>
      </dsp:nvSpPr>
      <dsp:spPr>
        <a:xfrm>
          <a:off x="624931" y="3103382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5514574"/>
              <a:satOff val="30963"/>
              <a:lumOff val="-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7E2C0-6074-4158-8D1D-8310B2E91688}">
      <dsp:nvSpPr>
        <dsp:cNvPr id="0" name=""/>
        <dsp:cNvSpPr/>
      </dsp:nvSpPr>
      <dsp:spPr>
        <a:xfrm>
          <a:off x="672445" y="4597728"/>
          <a:ext cx="6947015" cy="919449"/>
        </a:xfrm>
        <a:prstGeom prst="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生活面</a:t>
          </a:r>
          <a:endParaRPr kumimoji="1" lang="ja-JP" altLang="en-US" sz="4600" kern="1200" dirty="0"/>
        </a:p>
      </dsp:txBody>
      <dsp:txXfrm>
        <a:off x="672445" y="4597728"/>
        <a:ext cx="6947015" cy="919449"/>
      </dsp:txXfrm>
    </dsp:sp>
    <dsp:sp modelId="{E6D030C4-2EEE-4EEC-8740-603D03092F01}">
      <dsp:nvSpPr>
        <dsp:cNvPr id="0" name=""/>
        <dsp:cNvSpPr/>
      </dsp:nvSpPr>
      <dsp:spPr>
        <a:xfrm>
          <a:off x="97789" y="4482796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4A973-829B-41AA-96C0-C5F0F3979955}">
      <dsp:nvSpPr>
        <dsp:cNvPr id="0" name=""/>
        <dsp:cNvSpPr/>
      </dsp:nvSpPr>
      <dsp:spPr>
        <a:xfrm>
          <a:off x="2514599" y="85724"/>
          <a:ext cx="4114800" cy="411480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0" kern="1200" dirty="0" smtClean="0"/>
            <a:t>学生</a:t>
          </a:r>
          <a:endParaRPr kumimoji="1" lang="ja-JP" altLang="en-US" sz="6000" kern="1200" dirty="0"/>
        </a:p>
      </dsp:txBody>
      <dsp:txXfrm>
        <a:off x="3063239" y="805815"/>
        <a:ext cx="3017520" cy="1851660"/>
      </dsp:txXfrm>
    </dsp:sp>
    <dsp:sp modelId="{3E2F157D-2F6B-4727-B7D5-CB4D2E51EF9A}">
      <dsp:nvSpPr>
        <dsp:cNvPr id="0" name=""/>
        <dsp:cNvSpPr/>
      </dsp:nvSpPr>
      <dsp:spPr>
        <a:xfrm>
          <a:off x="3999356" y="2657475"/>
          <a:ext cx="4114800" cy="411480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0" kern="1200" dirty="0" smtClean="0"/>
            <a:t>学校</a:t>
          </a:r>
          <a:endParaRPr kumimoji="1" lang="ja-JP" altLang="en-US" sz="6000" kern="1200" dirty="0"/>
        </a:p>
      </dsp:txBody>
      <dsp:txXfrm>
        <a:off x="5257799" y="3720465"/>
        <a:ext cx="2468880" cy="2263140"/>
      </dsp:txXfrm>
    </dsp:sp>
    <dsp:sp modelId="{45AD0146-F1B9-4607-B44F-FB7A914D7ED6}">
      <dsp:nvSpPr>
        <dsp:cNvPr id="0" name=""/>
        <dsp:cNvSpPr/>
      </dsp:nvSpPr>
      <dsp:spPr>
        <a:xfrm>
          <a:off x="1043627" y="2636901"/>
          <a:ext cx="4114800" cy="411480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0" kern="1200" dirty="0" smtClean="0"/>
            <a:t>保護者</a:t>
          </a:r>
          <a:endParaRPr kumimoji="1" lang="ja-JP" altLang="en-US" sz="6000" kern="1200" dirty="0"/>
        </a:p>
      </dsp:txBody>
      <dsp:txXfrm>
        <a:off x="1431104" y="3699891"/>
        <a:ext cx="2468880" cy="22631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6472-E45F-4F60-B75B-5E8EB62F1BCD}">
      <dsp:nvSpPr>
        <dsp:cNvPr id="0" name=""/>
        <dsp:cNvSpPr/>
      </dsp:nvSpPr>
      <dsp:spPr>
        <a:xfrm>
          <a:off x="-6758288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471DF-1449-47EE-91F6-82F38A276A11}">
      <dsp:nvSpPr>
        <dsp:cNvPr id="0" name=""/>
        <dsp:cNvSpPr/>
      </dsp:nvSpPr>
      <dsp:spPr>
        <a:xfrm>
          <a:off x="672445" y="459485"/>
          <a:ext cx="6947015" cy="9194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環境面</a:t>
          </a:r>
          <a:endParaRPr kumimoji="1" lang="ja-JP" altLang="en-US" sz="4600" kern="1200" dirty="0"/>
        </a:p>
      </dsp:txBody>
      <dsp:txXfrm>
        <a:off x="672445" y="459485"/>
        <a:ext cx="6947015" cy="919449"/>
      </dsp:txXfrm>
    </dsp:sp>
    <dsp:sp modelId="{7E12BBFC-C01B-4593-878F-603B342C0AB1}">
      <dsp:nvSpPr>
        <dsp:cNvPr id="0" name=""/>
        <dsp:cNvSpPr/>
      </dsp:nvSpPr>
      <dsp:spPr>
        <a:xfrm>
          <a:off x="97789" y="344554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ABBF1-6857-434D-9AC3-FAC102348C0D}">
      <dsp:nvSpPr>
        <dsp:cNvPr id="0" name=""/>
        <dsp:cNvSpPr/>
      </dsp:nvSpPr>
      <dsp:spPr>
        <a:xfrm>
          <a:off x="1199587" y="1838899"/>
          <a:ext cx="6419873" cy="919449"/>
        </a:xfrm>
        <a:prstGeom prst="rect">
          <a:avLst/>
        </a:prstGeom>
        <a:solidFill>
          <a:schemeClr val="accent4">
            <a:hueOff val="-2757287"/>
            <a:satOff val="15482"/>
            <a:lumOff val="-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smtClean="0"/>
            <a:t>エネルギー面</a:t>
          </a:r>
          <a:endParaRPr kumimoji="1" lang="ja-JP" altLang="en-US" sz="4600" kern="1200" dirty="0"/>
        </a:p>
      </dsp:txBody>
      <dsp:txXfrm>
        <a:off x="1199587" y="1838899"/>
        <a:ext cx="6419873" cy="919449"/>
      </dsp:txXfrm>
    </dsp:sp>
    <dsp:sp modelId="{E6E606B7-B341-4425-ABDE-8F2A549586AE}">
      <dsp:nvSpPr>
        <dsp:cNvPr id="0" name=""/>
        <dsp:cNvSpPr/>
      </dsp:nvSpPr>
      <dsp:spPr>
        <a:xfrm>
          <a:off x="624931" y="1723968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2757287"/>
              <a:satOff val="15482"/>
              <a:lumOff val="-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6886F-A6BB-43ED-A9FA-FDCA7676745F}">
      <dsp:nvSpPr>
        <dsp:cNvPr id="0" name=""/>
        <dsp:cNvSpPr/>
      </dsp:nvSpPr>
      <dsp:spPr>
        <a:xfrm>
          <a:off x="1199587" y="3218314"/>
          <a:ext cx="6419873" cy="919449"/>
        </a:xfrm>
        <a:prstGeom prst="rect">
          <a:avLst/>
        </a:prstGeom>
        <a:solidFill>
          <a:schemeClr val="accent4">
            <a:hueOff val="-5514574"/>
            <a:satOff val="30963"/>
            <a:lumOff val="-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教育面</a:t>
          </a:r>
          <a:endParaRPr kumimoji="1" lang="ja-JP" altLang="en-US" sz="4600" kern="1200" dirty="0"/>
        </a:p>
      </dsp:txBody>
      <dsp:txXfrm>
        <a:off x="1199587" y="3218314"/>
        <a:ext cx="6419873" cy="919449"/>
      </dsp:txXfrm>
    </dsp:sp>
    <dsp:sp modelId="{D59CF7C1-89E6-4A13-9A7A-95922E0C337F}">
      <dsp:nvSpPr>
        <dsp:cNvPr id="0" name=""/>
        <dsp:cNvSpPr/>
      </dsp:nvSpPr>
      <dsp:spPr>
        <a:xfrm>
          <a:off x="624931" y="3103382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5514574"/>
              <a:satOff val="30963"/>
              <a:lumOff val="-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7E2C0-6074-4158-8D1D-8310B2E91688}">
      <dsp:nvSpPr>
        <dsp:cNvPr id="0" name=""/>
        <dsp:cNvSpPr/>
      </dsp:nvSpPr>
      <dsp:spPr>
        <a:xfrm>
          <a:off x="672445" y="4597728"/>
          <a:ext cx="6947015" cy="919449"/>
        </a:xfrm>
        <a:prstGeom prst="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9813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生活面</a:t>
          </a:r>
          <a:endParaRPr kumimoji="1" lang="ja-JP" altLang="en-US" sz="4600" kern="1200" dirty="0"/>
        </a:p>
      </dsp:txBody>
      <dsp:txXfrm>
        <a:off x="672445" y="4597728"/>
        <a:ext cx="6947015" cy="919449"/>
      </dsp:txXfrm>
    </dsp:sp>
    <dsp:sp modelId="{E6D030C4-2EEE-4EEC-8740-603D03092F01}">
      <dsp:nvSpPr>
        <dsp:cNvPr id="0" name=""/>
        <dsp:cNvSpPr/>
      </dsp:nvSpPr>
      <dsp:spPr>
        <a:xfrm>
          <a:off x="97789" y="4482796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1EA70-F285-49F3-B595-A6982967AEE0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DFBF4-2A5E-4BB1-B60D-D47FC165B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28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FBF4-2A5E-4BB1-B60D-D47FC165BEE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618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http://www.shinrin-ringyou.com/forest_japan/index.php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FBF4-2A5E-4BB1-B60D-D47FC165BEE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51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FBF4-2A5E-4BB1-B60D-D47FC165BEE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618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http://www.hepco.co.jp/ato_env_ene/atomic/pluthermal/02-02.html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FBF4-2A5E-4BB1-B60D-D47FC165BEE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2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FBF4-2A5E-4BB1-B60D-D47FC165BEE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618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FBF4-2A5E-4BB1-B60D-D47FC165BEE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618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FBF4-2A5E-4BB1-B60D-D47FC165BEE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91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7C8FFD-653D-4E74-993D-4681B3170E26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673A46-DE0E-4E77-B57C-FD20C6D4B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wmf"/><Relationship Id="rId4" Type="http://schemas.openxmlformats.org/officeDocument/2006/relationships/diagramLayout" Target="../diagrams/layout1.xml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.wmf"/><Relationship Id="rId4" Type="http://schemas.openxmlformats.org/officeDocument/2006/relationships/diagramLayout" Target="../diagrams/layout2.xml"/><Relationship Id="rId9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3.wmf"/><Relationship Id="rId4" Type="http://schemas.openxmlformats.org/officeDocument/2006/relationships/diagramLayout" Target="../diagrams/layout3.xml"/><Relationship Id="rId9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3.wmf"/><Relationship Id="rId4" Type="http://schemas.openxmlformats.org/officeDocument/2006/relationships/diagramLayout" Target="../diagrams/layout5.xml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04048" y="5661248"/>
            <a:ext cx="5637010" cy="882119"/>
          </a:xfrm>
        </p:spPr>
        <p:txBody>
          <a:bodyPr/>
          <a:lstStyle/>
          <a:p>
            <a:r>
              <a:rPr kumimoji="1" lang="ja-JP" altLang="en-US" dirty="0" smtClean="0"/>
              <a:t>インターン生　飯塚悠氣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kumimoji="1" lang="ja-JP" altLang="en-US" dirty="0" smtClean="0"/>
              <a:t>１００年後の日本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28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7906" y="1150208"/>
            <a:ext cx="5340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都市部への人口集中</a:t>
            </a:r>
            <a:endParaRPr kumimoji="1" lang="ja-JP" altLang="en-US" sz="4000" dirty="0"/>
          </a:p>
        </p:txBody>
      </p:sp>
      <p:cxnSp>
        <p:nvCxnSpPr>
          <p:cNvPr id="7" name="カギ線コネクタ 6"/>
          <p:cNvCxnSpPr>
            <a:stCxn id="4" idx="2"/>
          </p:cNvCxnSpPr>
          <p:nvPr/>
        </p:nvCxnSpPr>
        <p:spPr>
          <a:xfrm rot="16200000" flipH="1">
            <a:off x="3505220" y="1251152"/>
            <a:ext cx="531847" cy="174572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932040" y="1858094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ja-JP" alt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地方</a:t>
            </a:r>
            <a:r>
              <a:rPr lang="ja-JP" alt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へ！！</a:t>
            </a:r>
            <a:endParaRPr kumimoji="1" lang="ja-JP" alt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20284" y="4725144"/>
            <a:ext cx="9252520" cy="141577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6600" dirty="0" smtClean="0"/>
              <a:t>通勤</a:t>
            </a:r>
            <a:r>
              <a:rPr lang="ja-JP" altLang="en-US" sz="6600" dirty="0" smtClean="0"/>
              <a:t>ラッシュの緩和</a:t>
            </a:r>
            <a:endParaRPr lang="en-US" altLang="ja-JP" sz="6600" dirty="0" smtClean="0"/>
          </a:p>
          <a:p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6158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619672" y="345450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まとめ</a:t>
            </a:r>
            <a:endParaRPr kumimoji="1" lang="ja-JP" altLang="en-US" sz="4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2060848"/>
            <a:ext cx="9036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日本の良いところを</a:t>
            </a:r>
            <a:endParaRPr kumimoji="1" lang="en-US" altLang="ja-JP" sz="6000" dirty="0" smtClean="0"/>
          </a:p>
          <a:p>
            <a:pPr algn="r"/>
            <a:r>
              <a:rPr kumimoji="1" lang="ja-JP" altLang="en-US" sz="6000" dirty="0" smtClean="0"/>
              <a:t>もっと生かしてゆく</a:t>
            </a:r>
            <a:endParaRPr kumimoji="1" lang="en-US" altLang="ja-JP" sz="6000" dirty="0" smtClean="0"/>
          </a:p>
        </p:txBody>
      </p:sp>
    </p:spTree>
    <p:extLst>
      <p:ext uri="{BB962C8B-B14F-4D97-AF65-F5344CB8AC3E}">
        <p14:creationId xmlns:p14="http://schemas.microsoft.com/office/powerpoint/2010/main" val="23517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323138169"/>
              </p:ext>
            </p:extLst>
          </p:nvPr>
        </p:nvGraphicFramePr>
        <p:xfrm>
          <a:off x="611560" y="476672"/>
          <a:ext cx="77048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ree"/>
          <p:cNvSpPr>
            <a:spLocks noEditPoints="1" noChangeArrowheads="1"/>
          </p:cNvSpPr>
          <p:nvPr/>
        </p:nvSpPr>
        <p:spPr bwMode="auto">
          <a:xfrm>
            <a:off x="865441" y="1052736"/>
            <a:ext cx="769266" cy="64807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1" name="Picture 7" descr="C:\Users\yuki iizuka\AppData\Local\Microsoft\Windows\Temporary Internet Files\Content.IE5\RJHHOS7P\MC90023413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809" y="3645024"/>
            <a:ext cx="902069" cy="86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41" y="5085184"/>
            <a:ext cx="810460" cy="83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yuki iizuka\AppData\Local\Microsoft\Windows\Temporary Internet Files\Content.IE5\JP4LL8YZ\MC90043768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799" y="2349817"/>
            <a:ext cx="792088" cy="82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12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graphicEl>
                                              <a:dgm id="{7E12BBFC-C01B-4593-878F-603B342C0A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graphicEl>
                                              <a:dgm id="{7E12BBFC-C01B-4593-878F-603B342C0AB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graphicEl>
                                              <a:dgm id="{22F471DF-1449-47EE-91F6-82F38A276A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graphicEl>
                                              <a:dgm id="{22F471DF-1449-47EE-91F6-82F38A276A1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1789405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★日本</a:t>
            </a:r>
            <a:r>
              <a:rPr kumimoji="1" lang="ja-JP" altLang="en-US" sz="3600" dirty="0" smtClean="0"/>
              <a:t>にある世界遺産　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299695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★日本</a:t>
            </a:r>
            <a:r>
              <a:rPr kumimoji="1" lang="ja-JP" altLang="en-US" sz="3600" dirty="0" smtClean="0"/>
              <a:t>の森林面積　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8388" y="415364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先進国では　フィンランド　スウェーデンに次３位</a:t>
            </a:r>
            <a:endParaRPr kumimoji="1"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596752" y="5402904"/>
            <a:ext cx="244827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11960" y="5291987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 smtClean="0"/>
              <a:t>守り引き継ぐ</a:t>
            </a:r>
            <a:endParaRPr kumimoji="1" lang="ja-JP" altLang="en-US" sz="48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22962" y="183557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rgbClr val="FF0000"/>
                </a:solidFill>
              </a:rPr>
              <a:t>１６</a:t>
            </a:r>
            <a:r>
              <a:rPr lang="ja-JP" altLang="en-US" sz="3600" dirty="0" smtClean="0"/>
              <a:t>個</a:t>
            </a:r>
            <a:endParaRPr kumimoji="1"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5116120" y="2996951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国土の約</a:t>
            </a:r>
            <a:r>
              <a:rPr lang="ja-JP" altLang="en-US" sz="3600" dirty="0">
                <a:solidFill>
                  <a:srgbClr val="FF0000"/>
                </a:solidFill>
              </a:rPr>
              <a:t>６６</a:t>
            </a:r>
            <a:r>
              <a:rPr lang="ja-JP" altLang="en-US" sz="3600" dirty="0"/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36327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2956378184"/>
              </p:ext>
            </p:extLst>
          </p:nvPr>
        </p:nvGraphicFramePr>
        <p:xfrm>
          <a:off x="611560" y="476672"/>
          <a:ext cx="77048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ree"/>
          <p:cNvSpPr>
            <a:spLocks noEditPoints="1" noChangeArrowheads="1"/>
          </p:cNvSpPr>
          <p:nvPr/>
        </p:nvSpPr>
        <p:spPr bwMode="auto">
          <a:xfrm>
            <a:off x="865441" y="1052736"/>
            <a:ext cx="769266" cy="64807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1" name="Picture 7" descr="C:\Users\yuki iizuka\AppData\Local\Microsoft\Windows\Temporary Internet Files\Content.IE5\RJHHOS7P\MC90023413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809" y="3645024"/>
            <a:ext cx="902069" cy="86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41" y="5085184"/>
            <a:ext cx="810460" cy="83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yuki iizuka\AppData\Local\Microsoft\Windows\Temporary Internet Files\Content.IE5\JP4LL8YZ\MC90043768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799" y="2349817"/>
            <a:ext cx="792088" cy="82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7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graphicEl>
                                              <a:dgm id="{E6E606B7-B341-4425-ABDE-8F2A54958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graphicEl>
                                              <a:dgm id="{E6E606B7-B341-4425-ABDE-8F2A549586AE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graphicEl>
                                              <a:dgm id="{531ABBF1-6857-434D-9AC3-FAC102348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graphicEl>
                                              <a:dgm id="{531ABBF1-6857-434D-9AC3-FAC102348C0D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37463006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星 12 7"/>
          <p:cNvSpPr/>
          <p:nvPr/>
        </p:nvSpPr>
        <p:spPr>
          <a:xfrm>
            <a:off x="-2840" y="692696"/>
            <a:ext cx="9073008" cy="5544616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/>
              <a:t>90</a:t>
            </a:r>
            <a:r>
              <a:rPr kumimoji="1" lang="ja-JP" altLang="en-US" sz="6000" dirty="0" smtClean="0"/>
              <a:t>％以上！！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6928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795641168"/>
              </p:ext>
            </p:extLst>
          </p:nvPr>
        </p:nvGraphicFramePr>
        <p:xfrm>
          <a:off x="611560" y="476672"/>
          <a:ext cx="77048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ree"/>
          <p:cNvSpPr>
            <a:spLocks noEditPoints="1" noChangeArrowheads="1"/>
          </p:cNvSpPr>
          <p:nvPr/>
        </p:nvSpPr>
        <p:spPr bwMode="auto">
          <a:xfrm>
            <a:off x="865441" y="1052736"/>
            <a:ext cx="769266" cy="64807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1" name="Picture 7" descr="C:\Users\yuki iizuka\AppData\Local\Microsoft\Windows\Temporary Internet Files\Content.IE5\RJHHOS7P\MC90023413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809" y="3645024"/>
            <a:ext cx="902069" cy="86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41" y="5085184"/>
            <a:ext cx="810460" cy="83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yuki iizuka\AppData\Local\Microsoft\Windows\Temporary Internet Files\Content.IE5\JP4LL8YZ\MC90043768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799" y="2349817"/>
            <a:ext cx="792088" cy="82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67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graphicEl>
                                              <a:dgm id="{D59CF7C1-89E6-4A13-9A7A-95922E0C3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graphicEl>
                                              <a:dgm id="{D59CF7C1-89E6-4A13-9A7A-95922E0C337F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graphicEl>
                                              <a:dgm id="{3526886F-A6BB-43ED-A9FA-FDCA767674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graphicEl>
                                              <a:dgm id="{3526886F-A6BB-43ED-A9FA-FDCA7676745F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1895886179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線吹き出し 1 (枠付き) 8"/>
          <p:cNvSpPr/>
          <p:nvPr/>
        </p:nvSpPr>
        <p:spPr>
          <a:xfrm>
            <a:off x="5652120" y="620688"/>
            <a:ext cx="3024336" cy="50405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学力の低下</a:t>
            </a:r>
            <a:endParaRPr kumimoji="1" lang="ja-JP" altLang="en-US" sz="2000" b="1" dirty="0"/>
          </a:p>
        </p:txBody>
      </p:sp>
      <p:sp>
        <p:nvSpPr>
          <p:cNvPr id="10" name="線吹き出し 1 (枠付き) 9"/>
          <p:cNvSpPr/>
          <p:nvPr/>
        </p:nvSpPr>
        <p:spPr>
          <a:xfrm>
            <a:off x="6660232" y="5661248"/>
            <a:ext cx="2232248" cy="53008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/>
              <a:t>就職予備校化</a:t>
            </a:r>
            <a:endParaRPr kumimoji="1" lang="ja-JP" altLang="en-US" sz="2000" b="1" dirty="0"/>
          </a:p>
        </p:txBody>
      </p:sp>
      <p:sp>
        <p:nvSpPr>
          <p:cNvPr id="11" name="線吹き出し 1 (枠付き) 10"/>
          <p:cNvSpPr/>
          <p:nvPr/>
        </p:nvSpPr>
        <p:spPr>
          <a:xfrm>
            <a:off x="6516216" y="3789040"/>
            <a:ext cx="2160240" cy="50405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教師の質の低下</a:t>
            </a:r>
            <a:endParaRPr kumimoji="1" lang="ja-JP" altLang="en-US" sz="2000" b="1" dirty="0"/>
          </a:p>
        </p:txBody>
      </p:sp>
      <p:sp>
        <p:nvSpPr>
          <p:cNvPr id="13" name="線吹き出し 1 (枠付き) 12"/>
          <p:cNvSpPr/>
          <p:nvPr/>
        </p:nvSpPr>
        <p:spPr>
          <a:xfrm flipH="1">
            <a:off x="976231" y="5687280"/>
            <a:ext cx="3015073" cy="504056"/>
          </a:xfrm>
          <a:prstGeom prst="borderCallout1">
            <a:avLst>
              <a:gd name="adj1" fmla="val 55558"/>
              <a:gd name="adj2" fmla="val -9560"/>
              <a:gd name="adj3" fmla="val -55763"/>
              <a:gd name="adj4" fmla="val -29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モンスターペアレント</a:t>
            </a:r>
            <a:endParaRPr kumimoji="1" lang="ja-JP" altLang="en-US" sz="2000" b="1" dirty="0"/>
          </a:p>
        </p:txBody>
      </p:sp>
      <p:sp>
        <p:nvSpPr>
          <p:cNvPr id="15" name="線吹き出し 1 (枠付き) 14"/>
          <p:cNvSpPr/>
          <p:nvPr/>
        </p:nvSpPr>
        <p:spPr>
          <a:xfrm rot="10800000" flipV="1">
            <a:off x="0" y="3105606"/>
            <a:ext cx="2483768" cy="593103"/>
          </a:xfrm>
          <a:prstGeom prst="borderCallout1">
            <a:avLst>
              <a:gd name="adj1" fmla="val 63437"/>
              <a:gd name="adj2" fmla="val -9602"/>
              <a:gd name="adj3" fmla="val 5250"/>
              <a:gd name="adj4" fmla="val -51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/>
              <a:t>学校外教育への依存</a:t>
            </a:r>
            <a:endParaRPr kumimoji="1" lang="ja-JP" altLang="en-US" sz="2000" b="1" dirty="0"/>
          </a:p>
        </p:txBody>
      </p:sp>
      <p:sp>
        <p:nvSpPr>
          <p:cNvPr id="16" name="線吹き出し 1 (枠付き) 15"/>
          <p:cNvSpPr/>
          <p:nvPr/>
        </p:nvSpPr>
        <p:spPr>
          <a:xfrm flipH="1">
            <a:off x="381649" y="980728"/>
            <a:ext cx="2034226" cy="43204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/>
              <a:t>不登校</a:t>
            </a:r>
            <a:endParaRPr kumimoji="1" lang="ja-JP" altLang="en-US" sz="2000" b="1" dirty="0"/>
          </a:p>
        </p:txBody>
      </p:sp>
      <p:sp>
        <p:nvSpPr>
          <p:cNvPr id="3" name="線吹き出し 1 (枠付き) 2"/>
          <p:cNvSpPr/>
          <p:nvPr/>
        </p:nvSpPr>
        <p:spPr>
          <a:xfrm>
            <a:off x="5940152" y="1772816"/>
            <a:ext cx="2751112" cy="50405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留学人数の減少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6047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3650" y="1559987"/>
            <a:ext cx="8856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１．地域・保護者・学校が協力して教育を行う</a:t>
            </a:r>
            <a:endParaRPr kumimoji="1" lang="ja-JP" altLang="en-US" sz="4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3650" y="3215617"/>
            <a:ext cx="8856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/>
              <a:t>２</a:t>
            </a:r>
            <a:r>
              <a:rPr lang="ja-JP" altLang="en-US" sz="4400" dirty="0" smtClean="0"/>
              <a:t>．</a:t>
            </a:r>
            <a:r>
              <a:rPr lang="ja-JP" altLang="en-US" sz="4400" dirty="0" smtClean="0"/>
              <a:t>偏差値で学生を判断しない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650" y="4509120"/>
            <a:ext cx="8856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/>
              <a:t>３．社会も学生を受け止める</a:t>
            </a:r>
            <a:endParaRPr kumimoji="1" lang="ja-JP" altLang="en-US" sz="4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476672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accent6"/>
                </a:solidFill>
              </a:rPr>
              <a:t>１００年後は！！</a:t>
            </a:r>
            <a:endParaRPr kumimoji="1" lang="ja-JP" altLang="en-US" sz="4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6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795641168"/>
              </p:ext>
            </p:extLst>
          </p:nvPr>
        </p:nvGraphicFramePr>
        <p:xfrm>
          <a:off x="611560" y="476672"/>
          <a:ext cx="77048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ree"/>
          <p:cNvSpPr>
            <a:spLocks noEditPoints="1" noChangeArrowheads="1"/>
          </p:cNvSpPr>
          <p:nvPr/>
        </p:nvSpPr>
        <p:spPr bwMode="auto">
          <a:xfrm>
            <a:off x="865441" y="1052736"/>
            <a:ext cx="769266" cy="64807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1" name="Picture 7" descr="C:\Users\yuki iizuka\AppData\Local\Microsoft\Windows\Temporary Internet Files\Content.IE5\RJHHOS7P\MC90023413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809" y="3645024"/>
            <a:ext cx="902069" cy="86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41" y="5085184"/>
            <a:ext cx="810460" cy="83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yuki iizuka\AppData\Local\Microsoft\Windows\Temporary Internet Files\Content.IE5\JP4LL8YZ\MC90043768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799" y="2349817"/>
            <a:ext cx="792088" cy="82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67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graphicEl>
                                              <a:dgm id="{E6D030C4-2EEE-4EEC-8740-603D03092F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graphicEl>
                                              <a:dgm id="{E6D030C4-2EEE-4EEC-8740-603D03092F0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graphicEl>
                                              <a:dgm id="{A497E2C0-6074-4158-8D1D-8310B2E916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graphicEl>
                                              <a:dgm id="{A497E2C0-6074-4158-8D1D-8310B2E91688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843</TotalTime>
  <Words>139</Words>
  <Application>Microsoft Office PowerPoint</Application>
  <PresentationFormat>画面に合わせる (4:3)</PresentationFormat>
  <Paragraphs>55</Paragraphs>
  <Slides>11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スリップストリーム</vt:lpstr>
      <vt:lpstr>１００年後の日本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１００年後の日本</dc:title>
  <dc:creator>Windows ユーザー</dc:creator>
  <cp:lastModifiedBy>Windows ユーザー</cp:lastModifiedBy>
  <cp:revision>38</cp:revision>
  <dcterms:created xsi:type="dcterms:W3CDTF">2012-08-07T15:37:50Z</dcterms:created>
  <dcterms:modified xsi:type="dcterms:W3CDTF">2012-08-12T15:11:04Z</dcterms:modified>
</cp:coreProperties>
</file>